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73" r:id="rId4"/>
    <p:sldId id="272" r:id="rId5"/>
    <p:sldId id="271" r:id="rId6"/>
    <p:sldId id="260" r:id="rId7"/>
    <p:sldId id="266" r:id="rId8"/>
    <p:sldId id="267" r:id="rId9"/>
    <p:sldId id="257" r:id="rId10"/>
    <p:sldId id="258" r:id="rId11"/>
    <p:sldId id="261" r:id="rId12"/>
    <p:sldId id="263" r:id="rId13"/>
    <p:sldId id="264" r:id="rId14"/>
    <p:sldId id="265" r:id="rId15"/>
    <p:sldId id="268" r:id="rId16"/>
    <p:sldId id="269" r:id="rId17"/>
    <p:sldId id="27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734" autoAdjust="0"/>
  </p:normalViewPr>
  <p:slideViewPr>
    <p:cSldViewPr snapToGrid="0">
      <p:cViewPr>
        <p:scale>
          <a:sx n="50" d="100"/>
          <a:sy n="50" d="100"/>
        </p:scale>
        <p:origin x="12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Čalová Jitka" userId="ec1c7343-133b-4f3e-ba7b-f1faaae3365c" providerId="ADAL" clId="{30F12FFC-5F07-43EF-91B3-5A0262201D4D}"/>
    <pc:docChg chg="undo custSel addSld delSld modSld sldOrd">
      <pc:chgData name="Čalová Jitka" userId="ec1c7343-133b-4f3e-ba7b-f1faaae3365c" providerId="ADAL" clId="{30F12FFC-5F07-43EF-91B3-5A0262201D4D}" dt="2024-03-10T18:56:47.704" v="2563" actId="2696"/>
      <pc:docMkLst>
        <pc:docMk/>
      </pc:docMkLst>
      <pc:sldChg chg="addSp delSp modSp add">
        <pc:chgData name="Čalová Jitka" userId="ec1c7343-133b-4f3e-ba7b-f1faaae3365c" providerId="ADAL" clId="{30F12FFC-5F07-43EF-91B3-5A0262201D4D}" dt="2024-03-02T15:03:55.974" v="2432" actId="1076"/>
        <pc:sldMkLst>
          <pc:docMk/>
          <pc:sldMk cId="1378415754" sldId="256"/>
        </pc:sldMkLst>
        <pc:spChg chg="add mod">
          <ac:chgData name="Čalová Jitka" userId="ec1c7343-133b-4f3e-ba7b-f1faaae3365c" providerId="ADAL" clId="{30F12FFC-5F07-43EF-91B3-5A0262201D4D}" dt="2024-03-02T12:49:28.972" v="1207" actId="20577"/>
          <ac:spMkLst>
            <pc:docMk/>
            <pc:sldMk cId="1378415754" sldId="256"/>
            <ac:spMk id="2" creationId="{0628D1A2-D58A-41FA-8CC1-7776730A888B}"/>
          </ac:spMkLst>
        </pc:spChg>
        <pc:spChg chg="del">
          <ac:chgData name="Čalová Jitka" userId="ec1c7343-133b-4f3e-ba7b-f1faaae3365c" providerId="ADAL" clId="{30F12FFC-5F07-43EF-91B3-5A0262201D4D}" dt="2024-03-02T10:34:07.713" v="1"/>
          <ac:spMkLst>
            <pc:docMk/>
            <pc:sldMk cId="1378415754" sldId="256"/>
            <ac:spMk id="2" creationId="{7A28F1AC-7A55-4B75-9632-F00A84162A62}"/>
          </ac:spMkLst>
        </pc:spChg>
        <pc:spChg chg="del">
          <ac:chgData name="Čalová Jitka" userId="ec1c7343-133b-4f3e-ba7b-f1faaae3365c" providerId="ADAL" clId="{30F12FFC-5F07-43EF-91B3-5A0262201D4D}" dt="2024-03-02T10:34:07.713" v="1"/>
          <ac:spMkLst>
            <pc:docMk/>
            <pc:sldMk cId="1378415754" sldId="256"/>
            <ac:spMk id="3" creationId="{93C3CC3C-70AB-481D-96A7-E85C4A81AE2D}"/>
          </ac:spMkLst>
        </pc:spChg>
        <pc:spChg chg="add mod">
          <ac:chgData name="Čalová Jitka" userId="ec1c7343-133b-4f3e-ba7b-f1faaae3365c" providerId="ADAL" clId="{30F12FFC-5F07-43EF-91B3-5A0262201D4D}" dt="2024-03-02T14:12:56.461" v="2293" actId="113"/>
          <ac:spMkLst>
            <pc:docMk/>
            <pc:sldMk cId="1378415754" sldId="256"/>
            <ac:spMk id="4" creationId="{9AED2030-8A4D-4125-87A1-40B60A580618}"/>
          </ac:spMkLst>
        </pc:spChg>
        <pc:spChg chg="add del mod">
          <ac:chgData name="Čalová Jitka" userId="ec1c7343-133b-4f3e-ba7b-f1faaae3365c" providerId="ADAL" clId="{30F12FFC-5F07-43EF-91B3-5A0262201D4D}" dt="2024-03-02T11:16:40.193" v="883"/>
          <ac:spMkLst>
            <pc:docMk/>
            <pc:sldMk cId="1378415754" sldId="256"/>
            <ac:spMk id="5" creationId="{6994C42C-F791-4A68-A6B3-D54055B1112F}"/>
          </ac:spMkLst>
        </pc:spChg>
        <pc:spChg chg="add del mod">
          <ac:chgData name="Čalová Jitka" userId="ec1c7343-133b-4f3e-ba7b-f1faaae3365c" providerId="ADAL" clId="{30F12FFC-5F07-43EF-91B3-5A0262201D4D}" dt="2024-03-02T11:16:24.402" v="878"/>
          <ac:spMkLst>
            <pc:docMk/>
            <pc:sldMk cId="1378415754" sldId="256"/>
            <ac:spMk id="6" creationId="{2539A013-C97F-46AB-863C-AEF1DEB774D2}"/>
          </ac:spMkLst>
        </pc:spChg>
        <pc:spChg chg="add del">
          <ac:chgData name="Čalová Jitka" userId="ec1c7343-133b-4f3e-ba7b-f1faaae3365c" providerId="ADAL" clId="{30F12FFC-5F07-43EF-91B3-5A0262201D4D}" dt="2024-03-02T11:16:28.343" v="880" actId="478"/>
          <ac:spMkLst>
            <pc:docMk/>
            <pc:sldMk cId="1378415754" sldId="256"/>
            <ac:spMk id="8" creationId="{1FD8D79B-F7E7-4476-8F8D-23FFD384DB98}"/>
          </ac:spMkLst>
        </pc:spChg>
        <pc:spChg chg="add del">
          <ac:chgData name="Čalová Jitka" userId="ec1c7343-133b-4f3e-ba7b-f1faaae3365c" providerId="ADAL" clId="{30F12FFC-5F07-43EF-91B3-5A0262201D4D}" dt="2024-03-02T11:16:32.332" v="882" actId="478"/>
          <ac:spMkLst>
            <pc:docMk/>
            <pc:sldMk cId="1378415754" sldId="256"/>
            <ac:spMk id="10" creationId="{4763ED04-F946-45BA-A8BD-3EFFBBC94412}"/>
          </ac:spMkLst>
        </pc:spChg>
        <pc:picChg chg="add del mod">
          <ac:chgData name="Čalová Jitka" userId="ec1c7343-133b-4f3e-ba7b-f1faaae3365c" providerId="ADAL" clId="{30F12FFC-5F07-43EF-91B3-5A0262201D4D}" dt="2024-03-02T11:16:24.402" v="878"/>
          <ac:picMkLst>
            <pc:docMk/>
            <pc:sldMk cId="1378415754" sldId="256"/>
            <ac:picMk id="7" creationId="{A0E6ED8B-5C8B-40EB-808A-9E0E9AEC107D}"/>
          </ac:picMkLst>
        </pc:picChg>
        <pc:picChg chg="add del">
          <ac:chgData name="Čalová Jitka" userId="ec1c7343-133b-4f3e-ba7b-f1faaae3365c" providerId="ADAL" clId="{30F12FFC-5F07-43EF-91B3-5A0262201D4D}" dt="2024-03-02T11:16:28.343" v="880" actId="478"/>
          <ac:picMkLst>
            <pc:docMk/>
            <pc:sldMk cId="1378415754" sldId="256"/>
            <ac:picMk id="9" creationId="{362B2CFD-0D8F-4BA4-9F91-7CD44DB5DCBA}"/>
          </ac:picMkLst>
        </pc:picChg>
        <pc:picChg chg="add del">
          <ac:chgData name="Čalová Jitka" userId="ec1c7343-133b-4f3e-ba7b-f1faaae3365c" providerId="ADAL" clId="{30F12FFC-5F07-43EF-91B3-5A0262201D4D}" dt="2024-03-02T11:16:32.332" v="882" actId="478"/>
          <ac:picMkLst>
            <pc:docMk/>
            <pc:sldMk cId="1378415754" sldId="256"/>
            <ac:picMk id="11" creationId="{92A13F06-74BD-4D93-A1E2-E6D3FBC40880}"/>
          </ac:picMkLst>
        </pc:picChg>
        <pc:picChg chg="add del">
          <ac:chgData name="Čalová Jitka" userId="ec1c7343-133b-4f3e-ba7b-f1faaae3365c" providerId="ADAL" clId="{30F12FFC-5F07-43EF-91B3-5A0262201D4D}" dt="2024-03-02T11:17:37.624" v="915"/>
          <ac:picMkLst>
            <pc:docMk/>
            <pc:sldMk cId="1378415754" sldId="256"/>
            <ac:picMk id="11266" creationId="{40424C3D-0A98-4606-BA63-66CE7624CE74}"/>
          </ac:picMkLst>
        </pc:picChg>
        <pc:picChg chg="add mod">
          <ac:chgData name="Čalová Jitka" userId="ec1c7343-133b-4f3e-ba7b-f1faaae3365c" providerId="ADAL" clId="{30F12FFC-5F07-43EF-91B3-5A0262201D4D}" dt="2024-03-02T15:03:55.974" v="2432" actId="1076"/>
          <ac:picMkLst>
            <pc:docMk/>
            <pc:sldMk cId="1378415754" sldId="256"/>
            <ac:picMk id="11268" creationId="{3CD379B4-CD94-450B-98CF-812DADB600FE}"/>
          </ac:picMkLst>
        </pc:picChg>
        <pc:picChg chg="add mod">
          <ac:chgData name="Čalová Jitka" userId="ec1c7343-133b-4f3e-ba7b-f1faaae3365c" providerId="ADAL" clId="{30F12FFC-5F07-43EF-91B3-5A0262201D4D}" dt="2024-03-02T12:47:21.190" v="1184" actId="1076"/>
          <ac:picMkLst>
            <pc:docMk/>
            <pc:sldMk cId="1378415754" sldId="256"/>
            <ac:picMk id="11270" creationId="{BD752D74-DA62-4B0B-AC90-0F541EB71990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0:45:00.228" v="150" actId="113"/>
        <pc:sldMkLst>
          <pc:docMk/>
          <pc:sldMk cId="367125302" sldId="257"/>
        </pc:sldMkLst>
        <pc:spChg chg="mod">
          <ac:chgData name="Čalová Jitka" userId="ec1c7343-133b-4f3e-ba7b-f1faaae3365c" providerId="ADAL" clId="{30F12FFC-5F07-43EF-91B3-5A0262201D4D}" dt="2024-03-02T10:45:00.228" v="150" actId="113"/>
          <ac:spMkLst>
            <pc:docMk/>
            <pc:sldMk cId="367125302" sldId="257"/>
            <ac:spMk id="2" creationId="{95F77BA7-044A-44FE-B8FA-376A2301F38C}"/>
          </ac:spMkLst>
        </pc:spChg>
        <pc:spChg chg="mod">
          <ac:chgData name="Čalová Jitka" userId="ec1c7343-133b-4f3e-ba7b-f1faaae3365c" providerId="ADAL" clId="{30F12FFC-5F07-43EF-91B3-5A0262201D4D}" dt="2024-03-02T10:37:58.428" v="109" actId="14100"/>
          <ac:spMkLst>
            <pc:docMk/>
            <pc:sldMk cId="367125302" sldId="257"/>
            <ac:spMk id="3" creationId="{BA8F8F4B-D196-4E64-82EF-346F34FAE475}"/>
          </ac:spMkLst>
        </pc:spChg>
        <pc:picChg chg="add mod">
          <ac:chgData name="Čalová Jitka" userId="ec1c7343-133b-4f3e-ba7b-f1faaae3365c" providerId="ADAL" clId="{30F12FFC-5F07-43EF-91B3-5A0262201D4D}" dt="2024-03-02T10:40:44.894" v="134" actId="1076"/>
          <ac:picMkLst>
            <pc:docMk/>
            <pc:sldMk cId="367125302" sldId="257"/>
            <ac:picMk id="6" creationId="{559974BF-5025-46A2-915C-CE987CD6693F}"/>
          </ac:picMkLst>
        </pc:picChg>
        <pc:picChg chg="add del">
          <ac:chgData name="Čalová Jitka" userId="ec1c7343-133b-4f3e-ba7b-f1faaae3365c" providerId="ADAL" clId="{30F12FFC-5F07-43EF-91B3-5A0262201D4D}" dt="2024-03-02T10:40:11.270" v="129" actId="478"/>
          <ac:picMkLst>
            <pc:docMk/>
            <pc:sldMk cId="367125302" sldId="257"/>
            <ac:picMk id="7" creationId="{EB62E0C2-9915-49F8-B2EB-065B4D1FB8A5}"/>
          </ac:picMkLst>
        </pc:picChg>
        <pc:picChg chg="add mod">
          <ac:chgData name="Čalová Jitka" userId="ec1c7343-133b-4f3e-ba7b-f1faaae3365c" providerId="ADAL" clId="{30F12FFC-5F07-43EF-91B3-5A0262201D4D}" dt="2024-03-02T10:40:41.410" v="133" actId="1076"/>
          <ac:picMkLst>
            <pc:docMk/>
            <pc:sldMk cId="367125302" sldId="257"/>
            <ac:picMk id="1026" creationId="{E8A527A5-A717-4261-A25A-7AFE57CE60AD}"/>
          </ac:picMkLst>
        </pc:picChg>
        <pc:picChg chg="add del">
          <ac:chgData name="Čalová Jitka" userId="ec1c7343-133b-4f3e-ba7b-f1faaae3365c" providerId="ADAL" clId="{30F12FFC-5F07-43EF-91B3-5A0262201D4D}" dt="2024-03-02T10:38:28.182" v="113"/>
          <ac:picMkLst>
            <pc:docMk/>
            <pc:sldMk cId="367125302" sldId="257"/>
            <ac:picMk id="1028" creationId="{94830089-03E4-4EAE-B8F1-17A06BEF6504}"/>
          </ac:picMkLst>
        </pc:picChg>
        <pc:picChg chg="add mod">
          <ac:chgData name="Čalová Jitka" userId="ec1c7343-133b-4f3e-ba7b-f1faaae3365c" providerId="ADAL" clId="{30F12FFC-5F07-43EF-91B3-5A0262201D4D}" dt="2024-03-02T10:42:02.644" v="143" actId="1076"/>
          <ac:picMkLst>
            <pc:docMk/>
            <pc:sldMk cId="367125302" sldId="257"/>
            <ac:picMk id="1030" creationId="{E9508CAF-34AA-4DF4-811B-6FE5DCE5B4C2}"/>
          </ac:picMkLst>
        </pc:picChg>
        <pc:picChg chg="add mod">
          <ac:chgData name="Čalová Jitka" userId="ec1c7343-133b-4f3e-ba7b-f1faaae3365c" providerId="ADAL" clId="{30F12FFC-5F07-43EF-91B3-5A0262201D4D}" dt="2024-03-02T10:44:27.714" v="146" actId="1076"/>
          <ac:picMkLst>
            <pc:docMk/>
            <pc:sldMk cId="367125302" sldId="257"/>
            <ac:picMk id="1032" creationId="{C54E98FD-E657-4F94-8192-2029695F6290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4:02:27.661" v="2122" actId="20577"/>
        <pc:sldMkLst>
          <pc:docMk/>
          <pc:sldMk cId="3744296313" sldId="258"/>
        </pc:sldMkLst>
        <pc:spChg chg="add mod">
          <ac:chgData name="Čalová Jitka" userId="ec1c7343-133b-4f3e-ba7b-f1faaae3365c" providerId="ADAL" clId="{30F12FFC-5F07-43EF-91B3-5A0262201D4D}" dt="2024-03-02T10:57:34.351" v="499" actId="14100"/>
          <ac:spMkLst>
            <pc:docMk/>
            <pc:sldMk cId="3744296313" sldId="258"/>
            <ac:spMk id="2" creationId="{AD21FBAF-10D5-4DE5-A72D-A593E6195C51}"/>
          </ac:spMkLst>
        </pc:spChg>
        <pc:spChg chg="add mod">
          <ac:chgData name="Čalová Jitka" userId="ec1c7343-133b-4f3e-ba7b-f1faaae3365c" providerId="ADAL" clId="{30F12FFC-5F07-43EF-91B3-5A0262201D4D}" dt="2024-03-02T14:02:27.661" v="2122" actId="20577"/>
          <ac:spMkLst>
            <pc:docMk/>
            <pc:sldMk cId="3744296313" sldId="258"/>
            <ac:spMk id="3" creationId="{D47C2098-6FE8-4E7C-9F13-A3F785BDA63D}"/>
          </ac:spMkLst>
        </pc:spChg>
        <pc:picChg chg="add del mod">
          <ac:chgData name="Čalová Jitka" userId="ec1c7343-133b-4f3e-ba7b-f1faaae3365c" providerId="ADAL" clId="{30F12FFC-5F07-43EF-91B3-5A0262201D4D}" dt="2024-03-02T10:55:33.351" v="482"/>
          <ac:picMkLst>
            <pc:docMk/>
            <pc:sldMk cId="3744296313" sldId="258"/>
            <ac:picMk id="5" creationId="{A9CD4475-9EC5-4740-8A37-201CA3EC6BA5}"/>
          </ac:picMkLst>
        </pc:picChg>
        <pc:picChg chg="add mod">
          <ac:chgData name="Čalová Jitka" userId="ec1c7343-133b-4f3e-ba7b-f1faaae3365c" providerId="ADAL" clId="{30F12FFC-5F07-43EF-91B3-5A0262201D4D}" dt="2024-03-02T10:57:27.506" v="497" actId="1076"/>
          <ac:picMkLst>
            <pc:docMk/>
            <pc:sldMk cId="3744296313" sldId="258"/>
            <ac:picMk id="7" creationId="{4D01ED7C-48EF-4187-AE03-ADE59746E38D}"/>
          </ac:picMkLst>
        </pc:picChg>
        <pc:picChg chg="add del">
          <ac:chgData name="Čalová Jitka" userId="ec1c7343-133b-4f3e-ba7b-f1faaae3365c" providerId="ADAL" clId="{30F12FFC-5F07-43EF-91B3-5A0262201D4D}" dt="2024-03-02T10:56:34.849" v="488"/>
          <ac:picMkLst>
            <pc:docMk/>
            <pc:sldMk cId="3744296313" sldId="258"/>
            <ac:picMk id="8" creationId="{68896CD3-268E-4A12-AE4A-4DB69F9C7FF5}"/>
          </ac:picMkLst>
        </pc:picChg>
        <pc:picChg chg="add del mod">
          <ac:chgData name="Čalová Jitka" userId="ec1c7343-133b-4f3e-ba7b-f1faaae3365c" providerId="ADAL" clId="{30F12FFC-5F07-43EF-91B3-5A0262201D4D}" dt="2024-03-02T10:57:24.864" v="496" actId="478"/>
          <ac:picMkLst>
            <pc:docMk/>
            <pc:sldMk cId="3744296313" sldId="258"/>
            <ac:picMk id="9" creationId="{33ED9768-29D3-4D78-B74A-DEB1EE6470FE}"/>
          </ac:picMkLst>
        </pc:picChg>
        <pc:picChg chg="add del mod">
          <ac:chgData name="Čalová Jitka" userId="ec1c7343-133b-4f3e-ba7b-f1faaae3365c" providerId="ADAL" clId="{30F12FFC-5F07-43EF-91B3-5A0262201D4D}" dt="2024-03-02T10:38:56.188" v="123"/>
          <ac:picMkLst>
            <pc:docMk/>
            <pc:sldMk cId="3744296313" sldId="258"/>
            <ac:picMk id="2050" creationId="{4031B9AC-E9F1-441E-B7E2-8F2BD0BF2185}"/>
          </ac:picMkLst>
        </pc:picChg>
        <pc:picChg chg="add del mod">
          <ac:chgData name="Čalová Jitka" userId="ec1c7343-133b-4f3e-ba7b-f1faaae3365c" providerId="ADAL" clId="{30F12FFC-5F07-43EF-91B3-5A0262201D4D}" dt="2024-03-02T10:53:31.656" v="471"/>
          <ac:picMkLst>
            <pc:docMk/>
            <pc:sldMk cId="3744296313" sldId="258"/>
            <ac:picMk id="2050" creationId="{76FAFA2E-EE75-4CE2-B694-B2925E4613AA}"/>
          </ac:picMkLst>
        </pc:picChg>
        <pc:picChg chg="add mod">
          <ac:chgData name="Čalová Jitka" userId="ec1c7343-133b-4f3e-ba7b-f1faaae3365c" providerId="ADAL" clId="{30F12FFC-5F07-43EF-91B3-5A0262201D4D}" dt="2024-03-02T10:57:52.536" v="503" actId="1076"/>
          <ac:picMkLst>
            <pc:docMk/>
            <pc:sldMk cId="3744296313" sldId="258"/>
            <ac:picMk id="2052" creationId="{2B0D2F9A-89EF-4784-9E49-A1C2E4DE2440}"/>
          </ac:picMkLst>
        </pc:picChg>
        <pc:picChg chg="add mod">
          <ac:chgData name="Čalová Jitka" userId="ec1c7343-133b-4f3e-ba7b-f1faaae3365c" providerId="ADAL" clId="{30F12FFC-5F07-43EF-91B3-5A0262201D4D}" dt="2024-03-02T10:57:41.580" v="501" actId="1076"/>
          <ac:picMkLst>
            <pc:docMk/>
            <pc:sldMk cId="3744296313" sldId="258"/>
            <ac:picMk id="2054" creationId="{A48A481C-8276-45DC-ABCA-BE6538D1DB15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4:06:56.882" v="2196" actId="20577"/>
        <pc:sldMkLst>
          <pc:docMk/>
          <pc:sldMk cId="3471578486" sldId="259"/>
        </pc:sldMkLst>
        <pc:spChg chg="mod">
          <ac:chgData name="Čalová Jitka" userId="ec1c7343-133b-4f3e-ba7b-f1faaae3365c" providerId="ADAL" clId="{30F12FFC-5F07-43EF-91B3-5A0262201D4D}" dt="2024-03-02T14:06:56.882" v="2196" actId="20577"/>
          <ac:spMkLst>
            <pc:docMk/>
            <pc:sldMk cId="3471578486" sldId="259"/>
            <ac:spMk id="2" creationId="{80AB3ED4-A27A-45A0-8618-00D5808AFC48}"/>
          </ac:spMkLst>
        </pc:spChg>
        <pc:spChg chg="del">
          <ac:chgData name="Čalová Jitka" userId="ec1c7343-133b-4f3e-ba7b-f1faaae3365c" providerId="ADAL" clId="{30F12FFC-5F07-43EF-91B3-5A0262201D4D}" dt="2024-03-02T11:05:10.421" v="647"/>
          <ac:spMkLst>
            <pc:docMk/>
            <pc:sldMk cId="3471578486" sldId="259"/>
            <ac:spMk id="3" creationId="{674374AE-1DD0-4BF2-B3CD-93C5CB1AEA42}"/>
          </ac:spMkLst>
        </pc:spChg>
        <pc:spChg chg="add del mod">
          <ac:chgData name="Čalová Jitka" userId="ec1c7343-133b-4f3e-ba7b-f1faaae3365c" providerId="ADAL" clId="{30F12FFC-5F07-43EF-91B3-5A0262201D4D}" dt="2024-03-02T14:06:30.904" v="2191" actId="20577"/>
          <ac:spMkLst>
            <pc:docMk/>
            <pc:sldMk cId="3471578486" sldId="259"/>
            <ac:spMk id="4" creationId="{9B18FED5-591F-4156-9262-173831D00F88}"/>
          </ac:spMkLst>
        </pc:spChg>
        <pc:picChg chg="add mod">
          <ac:chgData name="Čalová Jitka" userId="ec1c7343-133b-4f3e-ba7b-f1faaae3365c" providerId="ADAL" clId="{30F12FFC-5F07-43EF-91B3-5A0262201D4D}" dt="2024-03-02T14:05:32.598" v="2162" actId="1076"/>
          <ac:picMkLst>
            <pc:docMk/>
            <pc:sldMk cId="3471578486" sldId="259"/>
            <ac:picMk id="6" creationId="{75EC651E-BF72-4773-960F-827D70C227A7}"/>
          </ac:picMkLst>
        </pc:picChg>
        <pc:picChg chg="add del">
          <ac:chgData name="Čalová Jitka" userId="ec1c7343-133b-4f3e-ba7b-f1faaae3365c" providerId="ADAL" clId="{30F12FFC-5F07-43EF-91B3-5A0262201D4D}" dt="2024-03-02T12:52:13.521" v="1247"/>
          <ac:picMkLst>
            <pc:docMk/>
            <pc:sldMk cId="3471578486" sldId="259"/>
            <ac:picMk id="10" creationId="{C6562BCA-63D8-4BED-AF05-53D25D19E235}"/>
          </ac:picMkLst>
        </pc:picChg>
        <pc:picChg chg="add mod">
          <ac:chgData name="Čalová Jitka" userId="ec1c7343-133b-4f3e-ba7b-f1faaae3365c" providerId="ADAL" clId="{30F12FFC-5F07-43EF-91B3-5A0262201D4D}" dt="2024-03-02T14:06:35.659" v="2192" actId="1076"/>
          <ac:picMkLst>
            <pc:docMk/>
            <pc:sldMk cId="3471578486" sldId="259"/>
            <ac:picMk id="14" creationId="{11D31AAD-E88D-487F-AAD7-C743382C4882}"/>
          </ac:picMkLst>
        </pc:picChg>
        <pc:picChg chg="add del mod">
          <ac:chgData name="Čalová Jitka" userId="ec1c7343-133b-4f3e-ba7b-f1faaae3365c" providerId="ADAL" clId="{30F12FFC-5F07-43EF-91B3-5A0262201D4D}" dt="2024-03-02T11:05:32.419" v="652"/>
          <ac:picMkLst>
            <pc:docMk/>
            <pc:sldMk cId="3471578486" sldId="259"/>
            <ac:picMk id="5122" creationId="{7C233765-708D-46AB-AC52-322D4E6CB5FA}"/>
          </ac:picMkLst>
        </pc:picChg>
        <pc:picChg chg="add del mod">
          <ac:chgData name="Čalová Jitka" userId="ec1c7343-133b-4f3e-ba7b-f1faaae3365c" providerId="ADAL" clId="{30F12FFC-5F07-43EF-91B3-5A0262201D4D}" dt="2024-03-02T11:12:49.617" v="791" actId="478"/>
          <ac:picMkLst>
            <pc:docMk/>
            <pc:sldMk cId="3471578486" sldId="259"/>
            <ac:picMk id="5124" creationId="{E93CCD5B-6067-4646-B93E-1A2C4129ED91}"/>
          </ac:picMkLst>
        </pc:picChg>
        <pc:picChg chg="add del mod">
          <ac:chgData name="Čalová Jitka" userId="ec1c7343-133b-4f3e-ba7b-f1faaae3365c" providerId="ADAL" clId="{30F12FFC-5F07-43EF-91B3-5A0262201D4D}" dt="2024-03-02T11:13:23.272" v="827"/>
          <ac:picMkLst>
            <pc:docMk/>
            <pc:sldMk cId="3471578486" sldId="259"/>
            <ac:picMk id="5126" creationId="{05F0EF3D-0C77-47F2-9A43-9F9D13534455}"/>
          </ac:picMkLst>
        </pc:picChg>
        <pc:picChg chg="add mod">
          <ac:chgData name="Čalová Jitka" userId="ec1c7343-133b-4f3e-ba7b-f1faaae3365c" providerId="ADAL" clId="{30F12FFC-5F07-43EF-91B3-5A0262201D4D}" dt="2024-03-02T14:05:46.109" v="2167" actId="1076"/>
          <ac:picMkLst>
            <pc:docMk/>
            <pc:sldMk cId="3471578486" sldId="259"/>
            <ac:picMk id="5128" creationId="{9154DFF8-6BC1-4448-BE6C-9A124488C2D8}"/>
          </ac:picMkLst>
        </pc:picChg>
        <pc:picChg chg="add del mod">
          <ac:chgData name="Čalová Jitka" userId="ec1c7343-133b-4f3e-ba7b-f1faaae3365c" providerId="ADAL" clId="{30F12FFC-5F07-43EF-91B3-5A0262201D4D}" dt="2024-03-02T13:45:45.101" v="1802"/>
          <ac:picMkLst>
            <pc:docMk/>
            <pc:sldMk cId="3471578486" sldId="259"/>
            <ac:picMk id="5130" creationId="{3468040A-7C3F-4ABB-B862-9CA9124332F8}"/>
          </ac:picMkLst>
        </pc:picChg>
        <pc:picChg chg="add del mod">
          <ac:chgData name="Čalová Jitka" userId="ec1c7343-133b-4f3e-ba7b-f1faaae3365c" providerId="ADAL" clId="{30F12FFC-5F07-43EF-91B3-5A0262201D4D}" dt="2024-03-02T13:57:27.423" v="2017"/>
          <ac:picMkLst>
            <pc:docMk/>
            <pc:sldMk cId="3471578486" sldId="259"/>
            <ac:picMk id="5132" creationId="{23FA8B18-04DC-4013-A291-DED10C750CCF}"/>
          </ac:picMkLst>
        </pc:picChg>
        <pc:picChg chg="add del mod">
          <ac:chgData name="Čalová Jitka" userId="ec1c7343-133b-4f3e-ba7b-f1faaae3365c" providerId="ADAL" clId="{30F12FFC-5F07-43EF-91B3-5A0262201D4D}" dt="2024-03-02T14:04:59.777" v="2153"/>
          <ac:picMkLst>
            <pc:docMk/>
            <pc:sldMk cId="3471578486" sldId="259"/>
            <ac:picMk id="5134" creationId="{D3CAE5FF-7A5C-47B2-AB61-97E4B0AF3FC0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1:18:38.821" v="1003" actId="20577"/>
        <pc:sldMkLst>
          <pc:docMk/>
          <pc:sldMk cId="181491126" sldId="260"/>
        </pc:sldMkLst>
        <pc:spChg chg="mod">
          <ac:chgData name="Čalová Jitka" userId="ec1c7343-133b-4f3e-ba7b-f1faaae3365c" providerId="ADAL" clId="{30F12FFC-5F07-43EF-91B3-5A0262201D4D}" dt="2024-03-02T11:18:38.821" v="1003" actId="20577"/>
          <ac:spMkLst>
            <pc:docMk/>
            <pc:sldMk cId="181491126" sldId="260"/>
            <ac:spMk id="2" creationId="{66AB1933-289D-4065-89CC-8F8A90D59B75}"/>
          </ac:spMkLst>
        </pc:spChg>
        <pc:spChg chg="del mod">
          <ac:chgData name="Čalová Jitka" userId="ec1c7343-133b-4f3e-ba7b-f1faaae3365c" providerId="ADAL" clId="{30F12FFC-5F07-43EF-91B3-5A0262201D4D}" dt="2024-03-02T11:10:10.192" v="789" actId="478"/>
          <ac:spMkLst>
            <pc:docMk/>
            <pc:sldMk cId="181491126" sldId="260"/>
            <ac:spMk id="3" creationId="{D0B51128-29F7-49FA-90A8-95A8426F522E}"/>
          </ac:spMkLst>
        </pc:spChg>
        <pc:spChg chg="add del">
          <ac:chgData name="Čalová Jitka" userId="ec1c7343-133b-4f3e-ba7b-f1faaae3365c" providerId="ADAL" clId="{30F12FFC-5F07-43EF-91B3-5A0262201D4D}" dt="2024-03-02T11:10:10.192" v="789" actId="478"/>
          <ac:spMkLst>
            <pc:docMk/>
            <pc:sldMk cId="181491126" sldId="260"/>
            <ac:spMk id="4" creationId="{5CAAE915-0C85-4F3B-8D4F-716E96FF2757}"/>
          </ac:spMkLst>
        </pc:spChg>
        <pc:spChg chg="add">
          <ac:chgData name="Čalová Jitka" userId="ec1c7343-133b-4f3e-ba7b-f1faaae3365c" providerId="ADAL" clId="{30F12FFC-5F07-43EF-91B3-5A0262201D4D}" dt="2024-03-02T11:10:17.277" v="790"/>
          <ac:spMkLst>
            <pc:docMk/>
            <pc:sldMk cId="181491126" sldId="260"/>
            <ac:spMk id="5" creationId="{44D49630-713B-45F4-9DE0-EED5E845213E}"/>
          </ac:spMkLst>
        </pc:spChg>
        <pc:spChg chg="add del mod">
          <ac:chgData name="Čalová Jitka" userId="ec1c7343-133b-4f3e-ba7b-f1faaae3365c" providerId="ADAL" clId="{30F12FFC-5F07-43EF-91B3-5A0262201D4D}" dt="2024-03-02T11:16:15.900" v="875"/>
          <ac:spMkLst>
            <pc:docMk/>
            <pc:sldMk cId="181491126" sldId="260"/>
            <ac:spMk id="6" creationId="{E2C8795A-3243-4B3E-AED7-5611F626C718}"/>
          </ac:spMkLst>
        </pc:spChg>
        <pc:spChg chg="add mod">
          <ac:chgData name="Čalová Jitka" userId="ec1c7343-133b-4f3e-ba7b-f1faaae3365c" providerId="ADAL" clId="{30F12FFC-5F07-43EF-91B3-5A0262201D4D}" dt="2024-03-02T11:18:33.870" v="983" actId="20577"/>
          <ac:spMkLst>
            <pc:docMk/>
            <pc:sldMk cId="181491126" sldId="260"/>
            <ac:spMk id="7" creationId="{40689677-6865-4A21-9BA1-3D7C4CA92265}"/>
          </ac:spMkLst>
        </pc:spChg>
        <pc:picChg chg="add mod">
          <ac:chgData name="Čalová Jitka" userId="ec1c7343-133b-4f3e-ba7b-f1faaae3365c" providerId="ADAL" clId="{30F12FFC-5F07-43EF-91B3-5A0262201D4D}" dt="2024-03-02T11:18:11.671" v="928" actId="14100"/>
          <ac:picMkLst>
            <pc:docMk/>
            <pc:sldMk cId="181491126" sldId="260"/>
            <ac:picMk id="11" creationId="{6109E2B4-3BCC-47C0-8E77-4D8A3A0169A6}"/>
          </ac:picMkLst>
        </pc:picChg>
        <pc:picChg chg="add mod">
          <ac:chgData name="Čalová Jitka" userId="ec1c7343-133b-4f3e-ba7b-f1faaae3365c" providerId="ADAL" clId="{30F12FFC-5F07-43EF-91B3-5A0262201D4D}" dt="2024-03-02T11:18:09.243" v="927" actId="14100"/>
          <ac:picMkLst>
            <pc:docMk/>
            <pc:sldMk cId="181491126" sldId="260"/>
            <ac:picMk id="12" creationId="{ACCFF102-034B-4F05-8239-DBB13EDF6416}"/>
          </ac:picMkLst>
        </pc:picChg>
        <pc:picChg chg="add mod">
          <ac:chgData name="Čalová Jitka" userId="ec1c7343-133b-4f3e-ba7b-f1faaae3365c" providerId="ADAL" clId="{30F12FFC-5F07-43EF-91B3-5A0262201D4D}" dt="2024-03-02T11:18:15.695" v="929" actId="1076"/>
          <ac:picMkLst>
            <pc:docMk/>
            <pc:sldMk cId="181491126" sldId="260"/>
            <ac:picMk id="10242" creationId="{7EB3AEE9-E128-47CB-A7F3-BE5EE5E3CBAA}"/>
          </ac:picMkLst>
        </pc:picChg>
        <pc:picChg chg="add del mod">
          <ac:chgData name="Čalová Jitka" userId="ec1c7343-133b-4f3e-ba7b-f1faaae3365c" providerId="ADAL" clId="{30F12FFC-5F07-43EF-91B3-5A0262201D4D}" dt="2024-03-02T11:17:47.309" v="918"/>
          <ac:picMkLst>
            <pc:docMk/>
            <pc:sldMk cId="181491126" sldId="260"/>
            <ac:picMk id="10248" creationId="{7DEF5026-E2CD-49A1-B773-9C38853441B9}"/>
          </ac:picMkLst>
        </pc:picChg>
        <pc:picChg chg="add del mod">
          <ac:chgData name="Čalová Jitka" userId="ec1c7343-133b-4f3e-ba7b-f1faaae3365c" providerId="ADAL" clId="{30F12FFC-5F07-43EF-91B3-5A0262201D4D}" dt="2024-03-02T11:16:15.900" v="875"/>
          <ac:picMkLst>
            <pc:docMk/>
            <pc:sldMk cId="181491126" sldId="260"/>
            <ac:picMk id="10250" creationId="{AC2D7C01-F1DD-4FA4-A023-7EFA01263BA9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1:01:51.619" v="566" actId="207"/>
        <pc:sldMkLst>
          <pc:docMk/>
          <pc:sldMk cId="3566951610" sldId="261"/>
        </pc:sldMkLst>
        <pc:spChg chg="mod">
          <ac:chgData name="Čalová Jitka" userId="ec1c7343-133b-4f3e-ba7b-f1faaae3365c" providerId="ADAL" clId="{30F12FFC-5F07-43EF-91B3-5A0262201D4D}" dt="2024-03-02T11:01:51.619" v="566" actId="207"/>
          <ac:spMkLst>
            <pc:docMk/>
            <pc:sldMk cId="3566951610" sldId="261"/>
            <ac:spMk id="2" creationId="{FC7664E4-9DBF-429F-8B9A-4C6472289304}"/>
          </ac:spMkLst>
        </pc:spChg>
        <pc:spChg chg="del">
          <ac:chgData name="Čalová Jitka" userId="ec1c7343-133b-4f3e-ba7b-f1faaae3365c" providerId="ADAL" clId="{30F12FFC-5F07-43EF-91B3-5A0262201D4D}" dt="2024-03-02T10:48:19.155" v="357"/>
          <ac:spMkLst>
            <pc:docMk/>
            <pc:sldMk cId="3566951610" sldId="261"/>
            <ac:spMk id="3" creationId="{2E4A66FD-A679-4011-ACA4-DF5D50AEF208}"/>
          </ac:spMkLst>
        </pc:spChg>
        <pc:picChg chg="add del">
          <ac:chgData name="Čalová Jitka" userId="ec1c7343-133b-4f3e-ba7b-f1faaae3365c" providerId="ADAL" clId="{30F12FFC-5F07-43EF-91B3-5A0262201D4D}" dt="2024-03-02T10:48:58.838" v="372"/>
          <ac:picMkLst>
            <pc:docMk/>
            <pc:sldMk cId="3566951610" sldId="261"/>
            <ac:picMk id="1026" creationId="{8484C696-768C-4FB6-8BE4-035C00563BB0}"/>
          </ac:picMkLst>
        </pc:picChg>
        <pc:picChg chg="add mod">
          <ac:chgData name="Čalová Jitka" userId="ec1c7343-133b-4f3e-ba7b-f1faaae3365c" providerId="ADAL" clId="{30F12FFC-5F07-43EF-91B3-5A0262201D4D}" dt="2024-03-02T10:50:31.328" v="397" actId="1076"/>
          <ac:picMkLst>
            <pc:docMk/>
            <pc:sldMk cId="3566951610" sldId="261"/>
            <ac:picMk id="1028" creationId="{3AD96592-CA03-4536-8CEE-EE13F52BE50D}"/>
          </ac:picMkLst>
        </pc:picChg>
        <pc:picChg chg="add mod">
          <ac:chgData name="Čalová Jitka" userId="ec1c7343-133b-4f3e-ba7b-f1faaae3365c" providerId="ADAL" clId="{30F12FFC-5F07-43EF-91B3-5A0262201D4D}" dt="2024-03-02T10:50:29.439" v="396" actId="1076"/>
          <ac:picMkLst>
            <pc:docMk/>
            <pc:sldMk cId="3566951610" sldId="261"/>
            <ac:picMk id="1030" creationId="{DBD96C34-F6D2-4229-96AD-03C8C5041A1B}"/>
          </ac:picMkLst>
        </pc:picChg>
      </pc:sldChg>
      <pc:sldChg chg="addSp modSp add">
        <pc:chgData name="Čalová Jitka" userId="ec1c7343-133b-4f3e-ba7b-f1faaae3365c" providerId="ADAL" clId="{30F12FFC-5F07-43EF-91B3-5A0262201D4D}" dt="2024-03-02T11:02:09.148" v="580" actId="20577"/>
        <pc:sldMkLst>
          <pc:docMk/>
          <pc:sldMk cId="1422122764" sldId="263"/>
        </pc:sldMkLst>
        <pc:spChg chg="mod">
          <ac:chgData name="Čalová Jitka" userId="ec1c7343-133b-4f3e-ba7b-f1faaae3365c" providerId="ADAL" clId="{30F12FFC-5F07-43EF-91B3-5A0262201D4D}" dt="2024-03-02T11:02:09.148" v="580" actId="20577"/>
          <ac:spMkLst>
            <pc:docMk/>
            <pc:sldMk cId="1422122764" sldId="263"/>
            <ac:spMk id="2" creationId="{69EF8A32-0CE4-44E4-976A-FD27623E6259}"/>
          </ac:spMkLst>
        </pc:spChg>
        <pc:picChg chg="add mod">
          <ac:chgData name="Čalová Jitka" userId="ec1c7343-133b-4f3e-ba7b-f1faaae3365c" providerId="ADAL" clId="{30F12FFC-5F07-43EF-91B3-5A0262201D4D}" dt="2024-03-02T10:59:33.693" v="545" actId="1076"/>
          <ac:picMkLst>
            <pc:docMk/>
            <pc:sldMk cId="1422122764" sldId="263"/>
            <ac:picMk id="4098" creationId="{63D8FB93-6A8A-4D04-B0C0-BEBB3351DCA4}"/>
          </ac:picMkLst>
        </pc:picChg>
        <pc:picChg chg="add mod">
          <ac:chgData name="Čalová Jitka" userId="ec1c7343-133b-4f3e-ba7b-f1faaae3365c" providerId="ADAL" clId="{30F12FFC-5F07-43EF-91B3-5A0262201D4D}" dt="2024-03-02T11:00:11.637" v="551" actId="1076"/>
          <ac:picMkLst>
            <pc:docMk/>
            <pc:sldMk cId="1422122764" sldId="263"/>
            <ac:picMk id="4100" creationId="{D760BCD1-EFFB-4FC9-B980-16CB9DD38EEF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2:57:38.627" v="1377" actId="1076"/>
        <pc:sldMkLst>
          <pc:docMk/>
          <pc:sldMk cId="1147639257" sldId="264"/>
        </pc:sldMkLst>
        <pc:spChg chg="mod">
          <ac:chgData name="Čalová Jitka" userId="ec1c7343-133b-4f3e-ba7b-f1faaae3365c" providerId="ADAL" clId="{30F12FFC-5F07-43EF-91B3-5A0262201D4D}" dt="2024-03-02T12:46:21.808" v="1179" actId="20577"/>
          <ac:spMkLst>
            <pc:docMk/>
            <pc:sldMk cId="1147639257" sldId="264"/>
            <ac:spMk id="2" creationId="{A8BA855E-8EBE-40F7-A5C9-D623899F943E}"/>
          </ac:spMkLst>
        </pc:spChg>
        <pc:spChg chg="add del mod">
          <ac:chgData name="Čalová Jitka" userId="ec1c7343-133b-4f3e-ba7b-f1faaae3365c" providerId="ADAL" clId="{30F12FFC-5F07-43EF-91B3-5A0262201D4D}" dt="2024-03-02T11:03:24.049" v="637"/>
          <ac:spMkLst>
            <pc:docMk/>
            <pc:sldMk cId="1147639257" sldId="264"/>
            <ac:spMk id="3" creationId="{8B7A6B28-3CD3-43DF-BE74-8907A3A31726}"/>
          </ac:spMkLst>
        </pc:spChg>
        <pc:picChg chg="add mod">
          <ac:chgData name="Čalová Jitka" userId="ec1c7343-133b-4f3e-ba7b-f1faaae3365c" providerId="ADAL" clId="{30F12FFC-5F07-43EF-91B3-5A0262201D4D}" dt="2024-03-02T12:57:34.781" v="1375" actId="1076"/>
          <ac:picMkLst>
            <pc:docMk/>
            <pc:sldMk cId="1147639257" sldId="264"/>
            <ac:picMk id="4" creationId="{A3A2B9A4-C4E8-46A8-865A-F28D243DC300}"/>
          </ac:picMkLst>
        </pc:picChg>
        <pc:picChg chg="add del">
          <ac:chgData name="Čalová Jitka" userId="ec1c7343-133b-4f3e-ba7b-f1faaae3365c" providerId="ADAL" clId="{30F12FFC-5F07-43EF-91B3-5A0262201D4D}" dt="2024-03-02T12:55:34.485" v="1361" actId="478"/>
          <ac:picMkLst>
            <pc:docMk/>
            <pc:sldMk cId="1147639257" sldId="264"/>
            <ac:picMk id="5" creationId="{9DEE2364-84EE-41C6-90E0-8444506F4103}"/>
          </ac:picMkLst>
        </pc:picChg>
        <pc:picChg chg="add del mod">
          <ac:chgData name="Čalová Jitka" userId="ec1c7343-133b-4f3e-ba7b-f1faaae3365c" providerId="ADAL" clId="{30F12FFC-5F07-43EF-91B3-5A0262201D4D}" dt="2024-03-02T12:55:46.969" v="1365" actId="478"/>
          <ac:picMkLst>
            <pc:docMk/>
            <pc:sldMk cId="1147639257" sldId="264"/>
            <ac:picMk id="6146" creationId="{9A915E17-7418-47DD-A40E-8B4D633415E2}"/>
          </ac:picMkLst>
        </pc:picChg>
        <pc:picChg chg="add mod">
          <ac:chgData name="Čalová Jitka" userId="ec1c7343-133b-4f3e-ba7b-f1faaae3365c" providerId="ADAL" clId="{30F12FFC-5F07-43EF-91B3-5A0262201D4D}" dt="2024-03-02T12:57:38.627" v="1377" actId="1076"/>
          <ac:picMkLst>
            <pc:docMk/>
            <pc:sldMk cId="1147639257" sldId="264"/>
            <ac:picMk id="6148" creationId="{082D5D17-2E51-47F1-A20F-526E6E181B69}"/>
          </ac:picMkLst>
        </pc:picChg>
        <pc:picChg chg="add del">
          <ac:chgData name="Čalová Jitka" userId="ec1c7343-133b-4f3e-ba7b-f1faaae3365c" providerId="ADAL" clId="{30F12FFC-5F07-43EF-91B3-5A0262201D4D}" dt="2024-03-02T12:57:07.696" v="1371" actId="478"/>
          <ac:picMkLst>
            <pc:docMk/>
            <pc:sldMk cId="1147639257" sldId="264"/>
            <ac:picMk id="6150" creationId="{F7CC6C58-3650-4643-B7B9-CCDBBB018E8A}"/>
          </ac:picMkLst>
        </pc:picChg>
        <pc:picChg chg="add mod">
          <ac:chgData name="Čalová Jitka" userId="ec1c7343-133b-4f3e-ba7b-f1faaae3365c" providerId="ADAL" clId="{30F12FFC-5F07-43EF-91B3-5A0262201D4D}" dt="2024-03-02T12:57:30.489" v="1374" actId="1076"/>
          <ac:picMkLst>
            <pc:docMk/>
            <pc:sldMk cId="1147639257" sldId="264"/>
            <ac:picMk id="6152" creationId="{40A9ABBC-0E92-4757-9543-7C7554CABE6C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3:27:01.918" v="1561" actId="20577"/>
        <pc:sldMkLst>
          <pc:docMk/>
          <pc:sldMk cId="1745642508" sldId="265"/>
        </pc:sldMkLst>
        <pc:spChg chg="del">
          <ac:chgData name="Čalová Jitka" userId="ec1c7343-133b-4f3e-ba7b-f1faaae3365c" providerId="ADAL" clId="{30F12FFC-5F07-43EF-91B3-5A0262201D4D}" dt="2024-03-02T12:57:47.722" v="1378"/>
          <ac:spMkLst>
            <pc:docMk/>
            <pc:sldMk cId="1745642508" sldId="265"/>
            <ac:spMk id="2" creationId="{ECFC43E3-3F08-411C-9127-30CB3D557CD8}"/>
          </ac:spMkLst>
        </pc:spChg>
        <pc:spChg chg="add mod">
          <ac:chgData name="Čalová Jitka" userId="ec1c7343-133b-4f3e-ba7b-f1faaae3365c" providerId="ADAL" clId="{30F12FFC-5F07-43EF-91B3-5A0262201D4D}" dt="2024-03-02T13:27:01.918" v="1561" actId="20577"/>
          <ac:spMkLst>
            <pc:docMk/>
            <pc:sldMk cId="1745642508" sldId="265"/>
            <ac:spMk id="3" creationId="{C11680C1-B89B-4042-BB28-4B40366839D6}"/>
          </ac:spMkLst>
        </pc:spChg>
        <pc:spChg chg="del">
          <ac:chgData name="Čalová Jitka" userId="ec1c7343-133b-4f3e-ba7b-f1faaae3365c" providerId="ADAL" clId="{30F12FFC-5F07-43EF-91B3-5A0262201D4D}" dt="2024-03-02T12:57:47.722" v="1378"/>
          <ac:spMkLst>
            <pc:docMk/>
            <pc:sldMk cId="1745642508" sldId="265"/>
            <ac:spMk id="4" creationId="{936F7AB6-76A9-48D2-ACDB-85D5C87E3F93}"/>
          </ac:spMkLst>
        </pc:spChg>
        <pc:spChg chg="add del mod">
          <ac:chgData name="Čalová Jitka" userId="ec1c7343-133b-4f3e-ba7b-f1faaae3365c" providerId="ADAL" clId="{30F12FFC-5F07-43EF-91B3-5A0262201D4D}" dt="2024-03-02T13:17:27.692" v="1444"/>
          <ac:spMkLst>
            <pc:docMk/>
            <pc:sldMk cId="1745642508" sldId="265"/>
            <ac:spMk id="5" creationId="{66D1758C-DF0E-4C4A-AE86-82FA3AAB1618}"/>
          </ac:spMkLst>
        </pc:spChg>
        <pc:spChg chg="add del mod">
          <ac:chgData name="Čalová Jitka" userId="ec1c7343-133b-4f3e-ba7b-f1faaae3365c" providerId="ADAL" clId="{30F12FFC-5F07-43EF-91B3-5A0262201D4D}" dt="2024-03-02T13:18:42.056" v="1452"/>
          <ac:spMkLst>
            <pc:docMk/>
            <pc:sldMk cId="1745642508" sldId="265"/>
            <ac:spMk id="7" creationId="{8887D4D3-D6C2-4B32-A96E-87EA0194DEDD}"/>
          </ac:spMkLst>
        </pc:spChg>
        <pc:spChg chg="add del">
          <ac:chgData name="Čalová Jitka" userId="ec1c7343-133b-4f3e-ba7b-f1faaae3365c" providerId="ADAL" clId="{30F12FFC-5F07-43EF-91B3-5A0262201D4D}" dt="2024-03-02T13:19:43.093" v="1457" actId="478"/>
          <ac:spMkLst>
            <pc:docMk/>
            <pc:sldMk cId="1745642508" sldId="265"/>
            <ac:spMk id="8" creationId="{2E0897CA-E1FE-450D-8CE9-870F69F4EDF2}"/>
          </ac:spMkLst>
        </pc:spChg>
        <pc:spChg chg="add del">
          <ac:chgData name="Čalová Jitka" userId="ec1c7343-133b-4f3e-ba7b-f1faaae3365c" providerId="ADAL" clId="{30F12FFC-5F07-43EF-91B3-5A0262201D4D}" dt="2024-03-02T13:19:56.642" v="1459" actId="478"/>
          <ac:spMkLst>
            <pc:docMk/>
            <pc:sldMk cId="1745642508" sldId="265"/>
            <ac:spMk id="9" creationId="{F23E2ECE-84F8-4490-9414-8CAF133767A2}"/>
          </ac:spMkLst>
        </pc:spChg>
        <pc:spChg chg="add del">
          <ac:chgData name="Čalová Jitka" userId="ec1c7343-133b-4f3e-ba7b-f1faaae3365c" providerId="ADAL" clId="{30F12FFC-5F07-43EF-91B3-5A0262201D4D}" dt="2024-03-02T13:20:38.910" v="1462" actId="478"/>
          <ac:spMkLst>
            <pc:docMk/>
            <pc:sldMk cId="1745642508" sldId="265"/>
            <ac:spMk id="10" creationId="{CB262A14-49F8-4373-B6AB-FBD1C0E2A785}"/>
          </ac:spMkLst>
        </pc:spChg>
        <pc:picChg chg="del mod">
          <ac:chgData name="Čalová Jitka" userId="ec1c7343-133b-4f3e-ba7b-f1faaae3365c" providerId="ADAL" clId="{30F12FFC-5F07-43EF-91B3-5A0262201D4D}" dt="2024-03-02T11:03:20.940" v="636"/>
          <ac:picMkLst>
            <pc:docMk/>
            <pc:sldMk cId="1745642508" sldId="265"/>
            <ac:picMk id="3076" creationId="{B0B41CDB-0C7A-4AEC-ADF0-23765271270E}"/>
          </ac:picMkLst>
        </pc:picChg>
        <pc:picChg chg="add del mod">
          <ac:chgData name="Čalová Jitka" userId="ec1c7343-133b-4f3e-ba7b-f1faaae3365c" providerId="ADAL" clId="{30F12FFC-5F07-43EF-91B3-5A0262201D4D}" dt="2024-03-02T13:18:35.178" v="1449" actId="478"/>
          <ac:picMkLst>
            <pc:docMk/>
            <pc:sldMk cId="1745642508" sldId="265"/>
            <ac:picMk id="7170" creationId="{51CAB3AD-4537-48E2-A757-AE02D4BA9E98}"/>
          </ac:picMkLst>
        </pc:picChg>
        <pc:picChg chg="add del mod">
          <ac:chgData name="Čalová Jitka" userId="ec1c7343-133b-4f3e-ba7b-f1faaae3365c" providerId="ADAL" clId="{30F12FFC-5F07-43EF-91B3-5A0262201D4D}" dt="2024-03-02T13:20:37.337" v="1460" actId="478"/>
          <ac:picMkLst>
            <pc:docMk/>
            <pc:sldMk cId="1745642508" sldId="265"/>
            <ac:picMk id="7172" creationId="{A6738D51-CA59-48AA-A447-F600E2881C97}"/>
          </ac:picMkLst>
        </pc:picChg>
        <pc:picChg chg="add mod">
          <ac:chgData name="Čalová Jitka" userId="ec1c7343-133b-4f3e-ba7b-f1faaae3365c" providerId="ADAL" clId="{30F12FFC-5F07-43EF-91B3-5A0262201D4D}" dt="2024-03-02T13:18:43.545" v="1453" actId="1076"/>
          <ac:picMkLst>
            <pc:docMk/>
            <pc:sldMk cId="1745642508" sldId="265"/>
            <ac:picMk id="7174" creationId="{E5631125-50B1-4BE6-85CD-3425B38FFFA7}"/>
          </ac:picMkLst>
        </pc:picChg>
        <pc:picChg chg="add del mod">
          <ac:chgData name="Čalová Jitka" userId="ec1c7343-133b-4f3e-ba7b-f1faaae3365c" providerId="ADAL" clId="{30F12FFC-5F07-43EF-91B3-5A0262201D4D}" dt="2024-03-02T13:21:27.378" v="1470" actId="1076"/>
          <ac:picMkLst>
            <pc:docMk/>
            <pc:sldMk cId="1745642508" sldId="265"/>
            <ac:picMk id="7182" creationId="{B8944520-79BB-4143-965B-04A30B18A3C7}"/>
          </ac:picMkLst>
        </pc:picChg>
        <pc:picChg chg="add del">
          <ac:chgData name="Čalová Jitka" userId="ec1c7343-133b-4f3e-ba7b-f1faaae3365c" providerId="ADAL" clId="{30F12FFC-5F07-43EF-91B3-5A0262201D4D}" dt="2024-03-02T13:21:20.981" v="1467"/>
          <ac:picMkLst>
            <pc:docMk/>
            <pc:sldMk cId="1745642508" sldId="265"/>
            <ac:picMk id="7184" creationId="{641989C9-1239-440D-9B24-16CFBE61ADBF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5:05:56.029" v="2465" actId="20577"/>
        <pc:sldMkLst>
          <pc:docMk/>
          <pc:sldMk cId="2074834371" sldId="266"/>
        </pc:sldMkLst>
        <pc:spChg chg="mod">
          <ac:chgData name="Čalová Jitka" userId="ec1c7343-133b-4f3e-ba7b-f1faaae3365c" providerId="ADAL" clId="{30F12FFC-5F07-43EF-91B3-5A0262201D4D}" dt="2024-03-02T15:05:56.029" v="2465" actId="20577"/>
          <ac:spMkLst>
            <pc:docMk/>
            <pc:sldMk cId="2074834371" sldId="266"/>
            <ac:spMk id="2" creationId="{5C059914-2142-4628-AB11-2635BFC2F38D}"/>
          </ac:spMkLst>
        </pc:spChg>
        <pc:spChg chg="del">
          <ac:chgData name="Čalová Jitka" userId="ec1c7343-133b-4f3e-ba7b-f1faaae3365c" providerId="ADAL" clId="{30F12FFC-5F07-43EF-91B3-5A0262201D4D}" dt="2024-03-02T11:20:22.032" v="1030"/>
          <ac:spMkLst>
            <pc:docMk/>
            <pc:sldMk cId="2074834371" sldId="266"/>
            <ac:spMk id="3" creationId="{673B1576-810E-4B04-A095-5C3B6710049B}"/>
          </ac:spMkLst>
        </pc:spChg>
        <pc:spChg chg="add del mod">
          <ac:chgData name="Čalová Jitka" userId="ec1c7343-133b-4f3e-ba7b-f1faaae3365c" providerId="ADAL" clId="{30F12FFC-5F07-43EF-91B3-5A0262201D4D}" dt="2024-03-02T12:51:50.719" v="1237" actId="478"/>
          <ac:spMkLst>
            <pc:docMk/>
            <pc:sldMk cId="2074834371" sldId="266"/>
            <ac:spMk id="5" creationId="{CF237D9F-B0AE-45F3-8199-4E7DA7505F04}"/>
          </ac:spMkLst>
        </pc:spChg>
        <pc:spChg chg="add del mod">
          <ac:chgData name="Čalová Jitka" userId="ec1c7343-133b-4f3e-ba7b-f1faaae3365c" providerId="ADAL" clId="{30F12FFC-5F07-43EF-91B3-5A0262201D4D}" dt="2024-03-02T12:52:16.543" v="1248"/>
          <ac:spMkLst>
            <pc:docMk/>
            <pc:sldMk cId="2074834371" sldId="266"/>
            <ac:spMk id="11" creationId="{0B1EECC4-3B26-488D-86A7-3799198E3941}"/>
          </ac:spMkLst>
        </pc:spChg>
        <pc:picChg chg="add mod">
          <ac:chgData name="Čalová Jitka" userId="ec1c7343-133b-4f3e-ba7b-f1faaae3365c" providerId="ADAL" clId="{30F12FFC-5F07-43EF-91B3-5A0262201D4D}" dt="2024-03-02T12:53:18.861" v="1315" actId="14100"/>
          <ac:picMkLst>
            <pc:docMk/>
            <pc:sldMk cId="2074834371" sldId="266"/>
            <ac:picMk id="18" creationId="{D2093EEA-FE55-463E-B7BB-060EC58D5059}"/>
          </ac:picMkLst>
        </pc:picChg>
        <pc:picChg chg="add del mod">
          <ac:chgData name="Čalová Jitka" userId="ec1c7343-133b-4f3e-ba7b-f1faaae3365c" providerId="ADAL" clId="{30F12FFC-5F07-43EF-91B3-5A0262201D4D}" dt="2024-03-02T12:52:06.622" v="1246" actId="478"/>
          <ac:picMkLst>
            <pc:docMk/>
            <pc:sldMk cId="2074834371" sldId="266"/>
            <ac:picMk id="12290" creationId="{68C4FBF5-CD44-4914-91D1-122AFEFC368F}"/>
          </ac:picMkLst>
        </pc:picChg>
        <pc:picChg chg="add mod">
          <ac:chgData name="Čalová Jitka" userId="ec1c7343-133b-4f3e-ba7b-f1faaae3365c" providerId="ADAL" clId="{30F12FFC-5F07-43EF-91B3-5A0262201D4D}" dt="2024-03-02T12:52:31.122" v="1256" actId="1076"/>
          <ac:picMkLst>
            <pc:docMk/>
            <pc:sldMk cId="2074834371" sldId="266"/>
            <ac:picMk id="12292" creationId="{9B724EBD-1909-43FE-9023-0C7183955A8C}"/>
          </ac:picMkLst>
        </pc:picChg>
        <pc:picChg chg="add del">
          <ac:chgData name="Čalová Jitka" userId="ec1c7343-133b-4f3e-ba7b-f1faaae3365c" providerId="ADAL" clId="{30F12FFC-5F07-43EF-91B3-5A0262201D4D}" dt="2024-03-02T11:24:30.689" v="1051" actId="478"/>
          <ac:picMkLst>
            <pc:docMk/>
            <pc:sldMk cId="2074834371" sldId="266"/>
            <ac:picMk id="12294" creationId="{3DC174D4-8B38-4AFD-8668-E6A6E7B8E8DA}"/>
          </ac:picMkLst>
        </pc:picChg>
        <pc:picChg chg="add mod">
          <ac:chgData name="Čalová Jitka" userId="ec1c7343-133b-4f3e-ba7b-f1faaae3365c" providerId="ADAL" clId="{30F12FFC-5F07-43EF-91B3-5A0262201D4D}" dt="2024-03-02T12:52:27.954" v="1254" actId="1076"/>
          <ac:picMkLst>
            <pc:docMk/>
            <pc:sldMk cId="2074834371" sldId="266"/>
            <ac:picMk id="12296" creationId="{05829F9B-59D0-4DC2-96B9-44448947FCA4}"/>
          </ac:picMkLst>
        </pc:picChg>
        <pc:picChg chg="add del">
          <ac:chgData name="Čalová Jitka" userId="ec1c7343-133b-4f3e-ba7b-f1faaae3365c" providerId="ADAL" clId="{30F12FFC-5F07-43EF-91B3-5A0262201D4D}" dt="2024-03-02T12:51:59.406" v="1244"/>
          <ac:picMkLst>
            <pc:docMk/>
            <pc:sldMk cId="2074834371" sldId="266"/>
            <ac:picMk id="12298" creationId="{5DAA38BE-7B4B-40B0-91E6-31EB9F7218EE}"/>
          </ac:picMkLst>
        </pc:picChg>
        <pc:picChg chg="add del">
          <ac:chgData name="Čalová Jitka" userId="ec1c7343-133b-4f3e-ba7b-f1faaae3365c" providerId="ADAL" clId="{30F12FFC-5F07-43EF-91B3-5A0262201D4D}" dt="2024-03-02T12:51:54.966" v="1242"/>
          <ac:picMkLst>
            <pc:docMk/>
            <pc:sldMk cId="2074834371" sldId="266"/>
            <ac:picMk id="12300" creationId="{9FDF9E35-D43F-4E91-9899-BBD28265CB3A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1:28:15.927" v="1111" actId="20577"/>
        <pc:sldMkLst>
          <pc:docMk/>
          <pc:sldMk cId="625681216" sldId="267"/>
        </pc:sldMkLst>
        <pc:spChg chg="mod">
          <ac:chgData name="Čalová Jitka" userId="ec1c7343-133b-4f3e-ba7b-f1faaae3365c" providerId="ADAL" clId="{30F12FFC-5F07-43EF-91B3-5A0262201D4D}" dt="2024-03-02T11:22:27.775" v="1048" actId="122"/>
          <ac:spMkLst>
            <pc:docMk/>
            <pc:sldMk cId="625681216" sldId="267"/>
            <ac:spMk id="2" creationId="{B275ED69-08EA-4589-AF6C-658030E31214}"/>
          </ac:spMkLst>
        </pc:spChg>
        <pc:spChg chg="del mod">
          <ac:chgData name="Čalová Jitka" userId="ec1c7343-133b-4f3e-ba7b-f1faaae3365c" providerId="ADAL" clId="{30F12FFC-5F07-43EF-91B3-5A0262201D4D}" dt="2024-03-02T11:27:24.016" v="1085" actId="478"/>
          <ac:spMkLst>
            <pc:docMk/>
            <pc:sldMk cId="625681216" sldId="267"/>
            <ac:spMk id="3" creationId="{21BF154A-71BE-4446-B005-61E6328D466C}"/>
          </ac:spMkLst>
        </pc:spChg>
        <pc:spChg chg="add mod">
          <ac:chgData name="Čalová Jitka" userId="ec1c7343-133b-4f3e-ba7b-f1faaae3365c" providerId="ADAL" clId="{30F12FFC-5F07-43EF-91B3-5A0262201D4D}" dt="2024-03-02T11:28:15.927" v="1111" actId="20577"/>
          <ac:spMkLst>
            <pc:docMk/>
            <pc:sldMk cId="625681216" sldId="267"/>
            <ac:spMk id="5" creationId="{400F0DA0-816A-476D-A714-F0E52F437278}"/>
          </ac:spMkLst>
        </pc:spChg>
        <pc:picChg chg="add del mod">
          <ac:chgData name="Čalová Jitka" userId="ec1c7343-133b-4f3e-ba7b-f1faaae3365c" providerId="ADAL" clId="{30F12FFC-5F07-43EF-91B3-5A0262201D4D}" dt="2024-03-02T11:27:24.016" v="1085" actId="478"/>
          <ac:picMkLst>
            <pc:docMk/>
            <pc:sldMk cId="625681216" sldId="267"/>
            <ac:picMk id="13314" creationId="{1C783193-074C-43CA-BB42-9A9818375313}"/>
          </ac:picMkLst>
        </pc:picChg>
        <pc:picChg chg="add mod">
          <ac:chgData name="Čalová Jitka" userId="ec1c7343-133b-4f3e-ba7b-f1faaae3365c" providerId="ADAL" clId="{30F12FFC-5F07-43EF-91B3-5A0262201D4D}" dt="2024-03-02T11:27:48.847" v="1098" actId="1076"/>
          <ac:picMkLst>
            <pc:docMk/>
            <pc:sldMk cId="625681216" sldId="267"/>
            <ac:picMk id="13316" creationId="{5E218297-5E38-4E5D-A6C3-CC2D8713834A}"/>
          </ac:picMkLst>
        </pc:picChg>
        <pc:picChg chg="add mod">
          <ac:chgData name="Čalová Jitka" userId="ec1c7343-133b-4f3e-ba7b-f1faaae3365c" providerId="ADAL" clId="{30F12FFC-5F07-43EF-91B3-5A0262201D4D}" dt="2024-03-02T11:28:08.307" v="1102" actId="1076"/>
          <ac:picMkLst>
            <pc:docMk/>
            <pc:sldMk cId="625681216" sldId="267"/>
            <ac:picMk id="13318" creationId="{07004CB7-9B9D-4A18-A2E2-A99A6DD34C43}"/>
          </ac:picMkLst>
        </pc:picChg>
      </pc:sldChg>
      <pc:sldChg chg="addSp modSp add">
        <pc:chgData name="Čalová Jitka" userId="ec1c7343-133b-4f3e-ba7b-f1faaae3365c" providerId="ADAL" clId="{30F12FFC-5F07-43EF-91B3-5A0262201D4D}" dt="2024-03-02T13:24:52.029" v="1526" actId="1076"/>
        <pc:sldMkLst>
          <pc:docMk/>
          <pc:sldMk cId="532633859" sldId="268"/>
        </pc:sldMkLst>
        <pc:spChg chg="mod">
          <ac:chgData name="Čalová Jitka" userId="ec1c7343-133b-4f3e-ba7b-f1faaae3365c" providerId="ADAL" clId="{30F12FFC-5F07-43EF-91B3-5A0262201D4D}" dt="2024-03-02T13:23:18.788" v="1515" actId="113"/>
          <ac:spMkLst>
            <pc:docMk/>
            <pc:sldMk cId="532633859" sldId="268"/>
            <ac:spMk id="2" creationId="{93E1DB91-EB86-420D-9B9B-EED51E31DC2D}"/>
          </ac:spMkLst>
        </pc:spChg>
        <pc:picChg chg="add mod">
          <ac:chgData name="Čalová Jitka" userId="ec1c7343-133b-4f3e-ba7b-f1faaae3365c" providerId="ADAL" clId="{30F12FFC-5F07-43EF-91B3-5A0262201D4D}" dt="2024-03-02T13:24:44.799" v="1523" actId="1076"/>
          <ac:picMkLst>
            <pc:docMk/>
            <pc:sldMk cId="532633859" sldId="268"/>
            <ac:picMk id="14338" creationId="{ADBE3FA0-B40D-4A40-90EF-C500AFC5E8E4}"/>
          </ac:picMkLst>
        </pc:picChg>
        <pc:picChg chg="add mod">
          <ac:chgData name="Čalová Jitka" userId="ec1c7343-133b-4f3e-ba7b-f1faaae3365c" providerId="ADAL" clId="{30F12FFC-5F07-43EF-91B3-5A0262201D4D}" dt="2024-03-02T13:24:52.029" v="1526" actId="1076"/>
          <ac:picMkLst>
            <pc:docMk/>
            <pc:sldMk cId="532633859" sldId="268"/>
            <ac:picMk id="14340" creationId="{E9364828-F4C6-420E-B77D-B4A3417BDF80}"/>
          </ac:picMkLst>
        </pc:picChg>
      </pc:sldChg>
      <pc:sldChg chg="addSp modSp add ord">
        <pc:chgData name="Čalová Jitka" userId="ec1c7343-133b-4f3e-ba7b-f1faaae3365c" providerId="ADAL" clId="{30F12FFC-5F07-43EF-91B3-5A0262201D4D}" dt="2024-03-02T13:36:42.321" v="1647"/>
        <pc:sldMkLst>
          <pc:docMk/>
          <pc:sldMk cId="3992415286" sldId="269"/>
        </pc:sldMkLst>
        <pc:spChg chg="mod">
          <ac:chgData name="Čalová Jitka" userId="ec1c7343-133b-4f3e-ba7b-f1faaae3365c" providerId="ADAL" clId="{30F12FFC-5F07-43EF-91B3-5A0262201D4D}" dt="2024-03-02T13:35:06.054" v="1645" actId="113"/>
          <ac:spMkLst>
            <pc:docMk/>
            <pc:sldMk cId="3992415286" sldId="269"/>
            <ac:spMk id="2" creationId="{B73CB610-BEC9-4FC1-99BA-E56D4B879D6B}"/>
          </ac:spMkLst>
        </pc:spChg>
        <pc:picChg chg="add mod">
          <ac:chgData name="Čalová Jitka" userId="ec1c7343-133b-4f3e-ba7b-f1faaae3365c" providerId="ADAL" clId="{30F12FFC-5F07-43EF-91B3-5A0262201D4D}" dt="2024-03-02T13:34:50.264" v="1643" actId="1076"/>
          <ac:picMkLst>
            <pc:docMk/>
            <pc:sldMk cId="3992415286" sldId="269"/>
            <ac:picMk id="15362" creationId="{CBC0989C-8927-4E54-9E85-05123FD401BA}"/>
          </ac:picMkLst>
        </pc:picChg>
      </pc:sldChg>
      <pc:sldChg chg="addSp delSp modSp add del">
        <pc:chgData name="Čalová Jitka" userId="ec1c7343-133b-4f3e-ba7b-f1faaae3365c" providerId="ADAL" clId="{30F12FFC-5F07-43EF-91B3-5A0262201D4D}" dt="2024-03-10T18:56:47.704" v="2563" actId="2696"/>
        <pc:sldMkLst>
          <pc:docMk/>
          <pc:sldMk cId="2488092561" sldId="270"/>
        </pc:sldMkLst>
        <pc:spChg chg="mod">
          <ac:chgData name="Čalová Jitka" userId="ec1c7343-133b-4f3e-ba7b-f1faaae3365c" providerId="ADAL" clId="{30F12FFC-5F07-43EF-91B3-5A0262201D4D}" dt="2024-03-02T14:15:55.091" v="2344" actId="20577"/>
          <ac:spMkLst>
            <pc:docMk/>
            <pc:sldMk cId="2488092561" sldId="270"/>
            <ac:spMk id="2" creationId="{26DB78E4-5989-42E3-A788-C8A1AEAFB46B}"/>
          </ac:spMkLst>
        </pc:spChg>
        <pc:spChg chg="add mod">
          <ac:chgData name="Čalová Jitka" userId="ec1c7343-133b-4f3e-ba7b-f1faaae3365c" providerId="ADAL" clId="{30F12FFC-5F07-43EF-91B3-5A0262201D4D}" dt="2024-03-02T13:57:55.498" v="2050" actId="20577"/>
          <ac:spMkLst>
            <pc:docMk/>
            <pc:sldMk cId="2488092561" sldId="270"/>
            <ac:spMk id="3" creationId="{53AB0ACB-C905-4B78-A00A-6B6286BCC762}"/>
          </ac:spMkLst>
        </pc:spChg>
        <pc:spChg chg="add mod">
          <ac:chgData name="Čalová Jitka" userId="ec1c7343-133b-4f3e-ba7b-f1faaae3365c" providerId="ADAL" clId="{30F12FFC-5F07-43EF-91B3-5A0262201D4D}" dt="2024-03-10T18:55:47.134" v="2547"/>
          <ac:spMkLst>
            <pc:docMk/>
            <pc:sldMk cId="2488092561" sldId="270"/>
            <ac:spMk id="5" creationId="{180CA9C1-1A9A-43C1-989F-454BAC3CF896}"/>
          </ac:spMkLst>
        </pc:spChg>
        <pc:picChg chg="add del mod">
          <ac:chgData name="Čalová Jitka" userId="ec1c7343-133b-4f3e-ba7b-f1faaae3365c" providerId="ADAL" clId="{30F12FFC-5F07-43EF-91B3-5A0262201D4D}" dt="2024-03-02T13:57:49.066" v="2025"/>
          <ac:picMkLst>
            <pc:docMk/>
            <pc:sldMk cId="2488092561" sldId="270"/>
            <ac:picMk id="4" creationId="{0D8AC015-2C55-44FC-B513-376ED8CA716C}"/>
          </ac:picMkLst>
        </pc:picChg>
        <pc:picChg chg="add del mod">
          <ac:chgData name="Čalová Jitka" userId="ec1c7343-133b-4f3e-ba7b-f1faaae3365c" providerId="ADAL" clId="{30F12FFC-5F07-43EF-91B3-5A0262201D4D}" dt="2024-03-02T14:05:09.183" v="2156"/>
          <ac:picMkLst>
            <pc:docMk/>
            <pc:sldMk cId="2488092561" sldId="270"/>
            <ac:picMk id="19458" creationId="{71979239-2120-4972-A78F-CBD1F35EC6AF}"/>
          </ac:picMkLst>
        </pc:picChg>
      </pc:sldChg>
      <pc:sldChg chg="addSp delSp modSp add ord">
        <pc:chgData name="Čalová Jitka" userId="ec1c7343-133b-4f3e-ba7b-f1faaae3365c" providerId="ADAL" clId="{30F12FFC-5F07-43EF-91B3-5A0262201D4D}" dt="2024-03-10T18:46:25.351" v="2467"/>
        <pc:sldMkLst>
          <pc:docMk/>
          <pc:sldMk cId="3726401983" sldId="271"/>
        </pc:sldMkLst>
        <pc:spChg chg="mod">
          <ac:chgData name="Čalová Jitka" userId="ec1c7343-133b-4f3e-ba7b-f1faaae3365c" providerId="ADAL" clId="{30F12FFC-5F07-43EF-91B3-5A0262201D4D}" dt="2024-03-02T14:09:35.118" v="2283" actId="20577"/>
          <ac:spMkLst>
            <pc:docMk/>
            <pc:sldMk cId="3726401983" sldId="271"/>
            <ac:spMk id="2" creationId="{12E113FD-FB38-4579-A3A6-08CEFBD563A3}"/>
          </ac:spMkLst>
        </pc:spChg>
        <pc:spChg chg="add del mod">
          <ac:chgData name="Čalová Jitka" userId="ec1c7343-133b-4f3e-ba7b-f1faaae3365c" providerId="ADAL" clId="{30F12FFC-5F07-43EF-91B3-5A0262201D4D}" dt="2024-03-02T13:42:24.260" v="1683"/>
          <ac:spMkLst>
            <pc:docMk/>
            <pc:sldMk cId="3726401983" sldId="271"/>
            <ac:spMk id="3" creationId="{229867A5-93F1-4AC9-BC80-9206980B06E0}"/>
          </ac:spMkLst>
        </pc:spChg>
        <pc:spChg chg="add mod">
          <ac:chgData name="Čalová Jitka" userId="ec1c7343-133b-4f3e-ba7b-f1faaae3365c" providerId="ADAL" clId="{30F12FFC-5F07-43EF-91B3-5A0262201D4D}" dt="2024-03-02T13:53:26.659" v="1947" actId="20577"/>
          <ac:spMkLst>
            <pc:docMk/>
            <pc:sldMk cId="3726401983" sldId="271"/>
            <ac:spMk id="4" creationId="{65405BBB-35CC-4957-B9B5-40B7533E636C}"/>
          </ac:spMkLst>
        </pc:spChg>
        <pc:picChg chg="add mod">
          <ac:chgData name="Čalová Jitka" userId="ec1c7343-133b-4f3e-ba7b-f1faaae3365c" providerId="ADAL" clId="{30F12FFC-5F07-43EF-91B3-5A0262201D4D}" dt="2024-03-02T13:45:54.737" v="1806" actId="1076"/>
          <ac:picMkLst>
            <pc:docMk/>
            <pc:sldMk cId="3726401983" sldId="271"/>
            <ac:picMk id="8" creationId="{BF279889-AB1F-4E89-8C6F-8E23B2B4CBBD}"/>
          </ac:picMkLst>
        </pc:picChg>
        <pc:picChg chg="add mod">
          <ac:chgData name="Čalová Jitka" userId="ec1c7343-133b-4f3e-ba7b-f1faaae3365c" providerId="ADAL" clId="{30F12FFC-5F07-43EF-91B3-5A0262201D4D}" dt="2024-03-02T13:46:03.441" v="1809" actId="1076"/>
          <ac:picMkLst>
            <pc:docMk/>
            <pc:sldMk cId="3726401983" sldId="271"/>
            <ac:picMk id="16386" creationId="{D3A8518C-A3CD-4E52-88FA-1B31D655CD36}"/>
          </ac:picMkLst>
        </pc:picChg>
        <pc:picChg chg="add del mod">
          <ac:chgData name="Čalová Jitka" userId="ec1c7343-133b-4f3e-ba7b-f1faaae3365c" providerId="ADAL" clId="{30F12FFC-5F07-43EF-91B3-5A0262201D4D}" dt="2024-03-02T13:45:20.976" v="1794"/>
          <ac:picMkLst>
            <pc:docMk/>
            <pc:sldMk cId="3726401983" sldId="271"/>
            <ac:picMk id="16388" creationId="{F0BB9CD5-217B-47DF-AB2A-6EA0E19B4390}"/>
          </ac:picMkLst>
        </pc:picChg>
        <pc:picChg chg="add del mod">
          <ac:chgData name="Čalová Jitka" userId="ec1c7343-133b-4f3e-ba7b-f1faaae3365c" providerId="ADAL" clId="{30F12FFC-5F07-43EF-91B3-5A0262201D4D}" dt="2024-03-02T13:45:32.455" v="1799"/>
          <ac:picMkLst>
            <pc:docMk/>
            <pc:sldMk cId="3726401983" sldId="271"/>
            <ac:picMk id="16390" creationId="{7A5904C3-DA5B-4397-A7D0-5AD1F52A3C56}"/>
          </ac:picMkLst>
        </pc:picChg>
      </pc:sldChg>
      <pc:sldChg chg="addSp delSp modSp add ord">
        <pc:chgData name="Čalová Jitka" userId="ec1c7343-133b-4f3e-ba7b-f1faaae3365c" providerId="ADAL" clId="{30F12FFC-5F07-43EF-91B3-5A0262201D4D}" dt="2024-03-10T18:46:37.166" v="2468"/>
        <pc:sldMkLst>
          <pc:docMk/>
          <pc:sldMk cId="2897228338" sldId="272"/>
        </pc:sldMkLst>
        <pc:spChg chg="mod">
          <ac:chgData name="Čalová Jitka" userId="ec1c7343-133b-4f3e-ba7b-f1faaae3365c" providerId="ADAL" clId="{30F12FFC-5F07-43EF-91B3-5A0262201D4D}" dt="2024-03-02T14:09:56.338" v="2289"/>
          <ac:spMkLst>
            <pc:docMk/>
            <pc:sldMk cId="2897228338" sldId="272"/>
            <ac:spMk id="2" creationId="{2195BF5A-5CE4-4222-AFC4-C0831EDF4EA7}"/>
          </ac:spMkLst>
        </pc:spChg>
        <pc:spChg chg="del mod">
          <ac:chgData name="Čalová Jitka" userId="ec1c7343-133b-4f3e-ba7b-f1faaae3365c" providerId="ADAL" clId="{30F12FFC-5F07-43EF-91B3-5A0262201D4D}" dt="2024-03-02T13:50:12.627" v="1884"/>
          <ac:spMkLst>
            <pc:docMk/>
            <pc:sldMk cId="2897228338" sldId="272"/>
            <ac:spMk id="3" creationId="{0587DADD-DD02-4CDB-BFF5-339007AC39F6}"/>
          </ac:spMkLst>
        </pc:spChg>
        <pc:spChg chg="add del mod">
          <ac:chgData name="Čalová Jitka" userId="ec1c7343-133b-4f3e-ba7b-f1faaae3365c" providerId="ADAL" clId="{30F12FFC-5F07-43EF-91B3-5A0262201D4D}" dt="2024-03-02T13:50:20.974" v="1885"/>
          <ac:spMkLst>
            <pc:docMk/>
            <pc:sldMk cId="2897228338" sldId="272"/>
            <ac:spMk id="4" creationId="{157DB02F-36FD-4985-BF44-5372B86A7FC1}"/>
          </ac:spMkLst>
        </pc:spChg>
        <pc:spChg chg="add del mod">
          <ac:chgData name="Čalová Jitka" userId="ec1c7343-133b-4f3e-ba7b-f1faaae3365c" providerId="ADAL" clId="{30F12FFC-5F07-43EF-91B3-5A0262201D4D}" dt="2024-03-02T13:50:31.282" v="1886"/>
          <ac:spMkLst>
            <pc:docMk/>
            <pc:sldMk cId="2897228338" sldId="272"/>
            <ac:spMk id="5" creationId="{9C081CAE-905E-42A4-82F1-EF279F365E41}"/>
          </ac:spMkLst>
        </pc:spChg>
        <pc:spChg chg="add del mod">
          <ac:chgData name="Čalová Jitka" userId="ec1c7343-133b-4f3e-ba7b-f1faaae3365c" providerId="ADAL" clId="{30F12FFC-5F07-43EF-91B3-5A0262201D4D}" dt="2024-03-02T13:50:35.698" v="1887"/>
          <ac:spMkLst>
            <pc:docMk/>
            <pc:sldMk cId="2897228338" sldId="272"/>
            <ac:spMk id="6" creationId="{4577BE92-CD40-4EBC-9D99-A90554354F46}"/>
          </ac:spMkLst>
        </pc:spChg>
        <pc:spChg chg="add del">
          <ac:chgData name="Čalová Jitka" userId="ec1c7343-133b-4f3e-ba7b-f1faaae3365c" providerId="ADAL" clId="{30F12FFC-5F07-43EF-91B3-5A0262201D4D}" dt="2024-03-02T13:50:37.512" v="1889" actId="478"/>
          <ac:spMkLst>
            <pc:docMk/>
            <pc:sldMk cId="2897228338" sldId="272"/>
            <ac:spMk id="7" creationId="{BA27A2D9-D24A-479F-A1E5-36B29A848AF7}"/>
          </ac:spMkLst>
        </pc:spChg>
        <pc:picChg chg="add mod">
          <ac:chgData name="Čalová Jitka" userId="ec1c7343-133b-4f3e-ba7b-f1faaae3365c" providerId="ADAL" clId="{30F12FFC-5F07-43EF-91B3-5A0262201D4D}" dt="2024-03-02T13:51:19.264" v="1893" actId="1076"/>
          <ac:picMkLst>
            <pc:docMk/>
            <pc:sldMk cId="2897228338" sldId="272"/>
            <ac:picMk id="17418" creationId="{A1D35353-418B-45E3-A1AF-A54CE7646562}"/>
          </ac:picMkLst>
        </pc:picChg>
      </pc:sldChg>
      <pc:sldChg chg="addSp delSp modSp add">
        <pc:chgData name="Čalová Jitka" userId="ec1c7343-133b-4f3e-ba7b-f1faaae3365c" providerId="ADAL" clId="{30F12FFC-5F07-43EF-91B3-5A0262201D4D}" dt="2024-03-02T14:09:28.703" v="2281" actId="20577"/>
        <pc:sldMkLst>
          <pc:docMk/>
          <pc:sldMk cId="1872355790" sldId="273"/>
        </pc:sldMkLst>
        <pc:spChg chg="mod">
          <ac:chgData name="Čalová Jitka" userId="ec1c7343-133b-4f3e-ba7b-f1faaae3365c" providerId="ADAL" clId="{30F12FFC-5F07-43EF-91B3-5A0262201D4D}" dt="2024-03-02T14:09:28.703" v="2281" actId="20577"/>
          <ac:spMkLst>
            <pc:docMk/>
            <pc:sldMk cId="1872355790" sldId="273"/>
            <ac:spMk id="2" creationId="{A3952C4A-C190-4B6D-A90E-9208AB97DBC2}"/>
          </ac:spMkLst>
        </pc:spChg>
        <pc:spChg chg="add mod">
          <ac:chgData name="Čalová Jitka" userId="ec1c7343-133b-4f3e-ba7b-f1faaae3365c" providerId="ADAL" clId="{30F12FFC-5F07-43EF-91B3-5A0262201D4D}" dt="2024-03-02T14:00:44.161" v="2114" actId="20577"/>
          <ac:spMkLst>
            <pc:docMk/>
            <pc:sldMk cId="1872355790" sldId="273"/>
            <ac:spMk id="3" creationId="{B6A23F69-9AFC-40C7-854F-374CD773BB9E}"/>
          </ac:spMkLst>
        </pc:spChg>
        <pc:spChg chg="add del mod">
          <ac:chgData name="Čalová Jitka" userId="ec1c7343-133b-4f3e-ba7b-f1faaae3365c" providerId="ADAL" clId="{30F12FFC-5F07-43EF-91B3-5A0262201D4D}" dt="2024-03-02T13:57:24.819" v="2014"/>
          <ac:spMkLst>
            <pc:docMk/>
            <pc:sldMk cId="1872355790" sldId="273"/>
            <ac:spMk id="6" creationId="{59A42ADA-55B6-46D6-B85D-28AB4183A9DB}"/>
          </ac:spMkLst>
        </pc:spChg>
        <pc:picChg chg="add del mod">
          <ac:chgData name="Čalová Jitka" userId="ec1c7343-133b-4f3e-ba7b-f1faaae3365c" providerId="ADAL" clId="{30F12FFC-5F07-43EF-91B3-5A0262201D4D}" dt="2024-03-02T13:57:24.819" v="2014"/>
          <ac:picMkLst>
            <pc:docMk/>
            <pc:sldMk cId="1872355790" sldId="273"/>
            <ac:picMk id="7" creationId="{4739D577-18C6-49DA-8A51-8C2F7A398481}"/>
          </ac:picMkLst>
        </pc:picChg>
        <pc:picChg chg="add del mod">
          <ac:chgData name="Čalová Jitka" userId="ec1c7343-133b-4f3e-ba7b-f1faaae3365c" providerId="ADAL" clId="{30F12FFC-5F07-43EF-91B3-5A0262201D4D}" dt="2024-03-02T14:00:30.594" v="2103" actId="478"/>
          <ac:picMkLst>
            <pc:docMk/>
            <pc:sldMk cId="1872355790" sldId="273"/>
            <ac:picMk id="8" creationId="{00A2F518-C423-4169-8E32-0DA363BE7388}"/>
          </ac:picMkLst>
        </pc:picChg>
        <pc:picChg chg="add mod">
          <ac:chgData name="Čalová Jitka" userId="ec1c7343-133b-4f3e-ba7b-f1faaae3365c" providerId="ADAL" clId="{30F12FFC-5F07-43EF-91B3-5A0262201D4D}" dt="2024-03-02T14:01:02.383" v="2120" actId="1076"/>
          <ac:picMkLst>
            <pc:docMk/>
            <pc:sldMk cId="1872355790" sldId="273"/>
            <ac:picMk id="18434" creationId="{4F735D78-ECD0-480C-8979-152BCD35E334}"/>
          </ac:picMkLst>
        </pc:picChg>
        <pc:picChg chg="add del mod">
          <ac:chgData name="Čalová Jitka" userId="ec1c7343-133b-4f3e-ba7b-f1faaae3365c" providerId="ADAL" clId="{30F12FFC-5F07-43EF-91B3-5A0262201D4D}" dt="2024-03-02T13:57:00.860" v="2007"/>
          <ac:picMkLst>
            <pc:docMk/>
            <pc:sldMk cId="1872355790" sldId="273"/>
            <ac:picMk id="18436" creationId="{D2041436-41A8-47EA-9E96-059526B968C3}"/>
          </ac:picMkLst>
        </pc:picChg>
        <pc:picChg chg="add mod">
          <ac:chgData name="Čalová Jitka" userId="ec1c7343-133b-4f3e-ba7b-f1faaae3365c" providerId="ADAL" clId="{30F12FFC-5F07-43EF-91B3-5A0262201D4D}" dt="2024-03-02T14:00:49.590" v="2116" actId="1076"/>
          <ac:picMkLst>
            <pc:docMk/>
            <pc:sldMk cId="1872355790" sldId="273"/>
            <ac:picMk id="18438" creationId="{73695B24-C0B1-44F3-8C0E-984C25326003}"/>
          </ac:picMkLst>
        </pc:picChg>
      </pc:sldChg>
      <pc:sldChg chg="add del">
        <pc:chgData name="Čalová Jitka" userId="ec1c7343-133b-4f3e-ba7b-f1faaae3365c" providerId="ADAL" clId="{30F12FFC-5F07-43EF-91B3-5A0262201D4D}" dt="2024-03-10T18:48:04.033" v="2470" actId="2696"/>
        <pc:sldMkLst>
          <pc:docMk/>
          <pc:sldMk cId="1978867226" sldId="274"/>
        </pc:sldMkLst>
      </pc:sldChg>
      <pc:sldChg chg="delSp add del">
        <pc:chgData name="Čalová Jitka" userId="ec1c7343-133b-4f3e-ba7b-f1faaae3365c" providerId="ADAL" clId="{30F12FFC-5F07-43EF-91B3-5A0262201D4D}" dt="2024-03-10T18:56:40.461" v="2562" actId="2696"/>
        <pc:sldMkLst>
          <pc:docMk/>
          <pc:sldMk cId="3621179591" sldId="274"/>
        </pc:sldMkLst>
        <pc:spChg chg="del">
          <ac:chgData name="Čalová Jitka" userId="ec1c7343-133b-4f3e-ba7b-f1faaae3365c" providerId="ADAL" clId="{30F12FFC-5F07-43EF-91B3-5A0262201D4D}" dt="2024-03-10T18:54:47.918" v="2518"/>
          <ac:spMkLst>
            <pc:docMk/>
            <pc:sldMk cId="3621179591" sldId="274"/>
            <ac:spMk id="2" creationId="{C43B0040-2057-40FA-BA3A-5D1F4E74433C}"/>
          </ac:spMkLst>
        </pc:spChg>
        <pc:spChg chg="del">
          <ac:chgData name="Čalová Jitka" userId="ec1c7343-133b-4f3e-ba7b-f1faaae3365c" providerId="ADAL" clId="{30F12FFC-5F07-43EF-91B3-5A0262201D4D}" dt="2024-03-10T18:54:47.918" v="2518"/>
          <ac:spMkLst>
            <pc:docMk/>
            <pc:sldMk cId="3621179591" sldId="274"/>
            <ac:spMk id="3" creationId="{A5D36F05-BD98-485D-82DF-B906C005520A}"/>
          </ac:spMkLst>
        </pc:spChg>
      </pc:sldChg>
      <pc:sldChg chg="addSp modSp add">
        <pc:chgData name="Čalová Jitka" userId="ec1c7343-133b-4f3e-ba7b-f1faaae3365c" providerId="ADAL" clId="{30F12FFC-5F07-43EF-91B3-5A0262201D4D}" dt="2024-03-10T18:56:34.554" v="2561" actId="207"/>
        <pc:sldMkLst>
          <pc:docMk/>
          <pc:sldMk cId="3241454676" sldId="275"/>
        </pc:sldMkLst>
        <pc:spChg chg="add mod">
          <ac:chgData name="Čalová Jitka" userId="ec1c7343-133b-4f3e-ba7b-f1faaae3365c" providerId="ADAL" clId="{30F12FFC-5F07-43EF-91B3-5A0262201D4D}" dt="2024-03-10T18:56:34.554" v="2561" actId="207"/>
          <ac:spMkLst>
            <pc:docMk/>
            <pc:sldMk cId="3241454676" sldId="275"/>
            <ac:spMk id="2" creationId="{E46214A7-17CD-450C-B421-43B60EF4D50B}"/>
          </ac:spMkLst>
        </pc:spChg>
        <pc:spChg chg="add mod">
          <ac:chgData name="Čalová Jitka" userId="ec1c7343-133b-4f3e-ba7b-f1faaae3365c" providerId="ADAL" clId="{30F12FFC-5F07-43EF-91B3-5A0262201D4D}" dt="2024-03-10T18:56:19.085" v="2556" actId="27636"/>
          <ac:spMkLst>
            <pc:docMk/>
            <pc:sldMk cId="3241454676" sldId="275"/>
            <ac:spMk id="3" creationId="{3F7BD979-8F67-4110-8911-4669863866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42E72-2A30-4305-AFB4-34B23B63ACE8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D602E-0E5A-480A-A70B-E5175BDF2B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515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D602E-0E5A-480A-A70B-E5175BDF2B0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83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C810A-2DB2-4DBE-9AD2-553A189BB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9211AB-8FBC-491F-971D-62BE5246C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74E724-2EF3-4750-9AB3-E9D38F65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0540F3-5E55-45AD-A312-4F964E651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6E4D96-37EC-4E37-AB3D-F6D9D078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35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6409D-E9F4-4C21-ACC9-35791C821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64FD9BA-AB3F-48DD-966F-268C716DF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5BCE99-308A-4E2A-9BF3-04529A7F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181DC9-13B5-4201-8D34-1B917E09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E2CCA1-4D87-409B-B759-F5ADD72B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56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48F7EB5-EC79-4F18-9B55-48963067C9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CE1D893-9CA8-4A3F-B442-9A24AC09A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8A9C95-B84F-4943-BCB3-E37FF80A4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0AB113-A6E8-48DE-A149-8BC7A897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6E2631-9227-4728-8B2D-93721BAD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0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C5A0B-DB34-41AD-A7DA-97D821D5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6469FF-BDBC-459F-9A25-A72FE0312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EB7AE9-7ED9-4C0E-BE8C-10A1612F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02B6CA-274D-409C-BAEF-67F5E8918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D67B9C-28CB-482B-8E95-652D7FA9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1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291C94-105B-4F14-8620-0AAEDAD95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FC71B3-E33F-4D09-8DB3-4B7DC669A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D46D0F-5103-4FF1-A51C-A2D2B8C3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BA624B-1FA8-4C0B-ADB2-41F29E50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F389DD-96B8-4719-9F50-AEBA2C07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454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165A6E-DC22-4350-AA21-03F3BB83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327205-799A-4963-9328-B59AA4D7B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E7D8385-59B3-467F-AB22-13398CF6C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6F5D0FF-A466-4E40-9D94-4EDA56DBB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7C8F59-4693-4E25-AF6C-90B8EE3E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9B90CE-7CE2-421F-BDB6-AC86ECED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44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2548C-E415-49E1-9AF3-52AAC0B4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D584DA7-37AD-495C-9620-556329C7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78B99CD-6CC4-4D3E-B3F8-47317BDF8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098669B-7F50-4AFB-ABB6-C12FE8101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0BE505B-9567-4579-9836-BF8E3B3FC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C958383-65BD-4670-AD82-D07638C1A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D80C45C-21D1-4482-B349-369BC2853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A5B524-CB43-4D8C-B16B-A15D3D8E6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95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078DBD-1FBF-44BC-A1EA-7D921BF0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2987BC-52E8-4695-B86D-A8AA2CBD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6C941F-B04C-48FA-880E-0CA3C53A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AF300D-1655-48E6-A69A-60AAAAF1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69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3A0EFAF-B9C5-4521-A5BD-92889360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94A4696-5789-42D5-8175-CC3FDF770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A81C84-248B-4893-B4E3-37ACEE43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11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EB98E-ED81-42A5-9519-14BB5225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55376D-5EA1-4309-BD38-1DCAE10C6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86860E6-F874-41BD-B126-0D21B0E58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D5A928-6B42-41A0-9B73-92C94C75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06E7B4A-1808-4695-A147-86BC3D4B3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B6FE8E-8D7C-4457-A53D-F2AB6D2E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64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6B8940-E801-4948-B87A-550B1162D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94A6E0A-67E6-47FC-AB98-50139F75F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CA35E20-BDB2-463B-969F-75813DFA4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819DB2-9DB6-4C83-A6AF-4F9BEB756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B2C906-62A9-4B18-89F8-E832CA9FD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4802AE-E0EA-4CF9-8058-52FF24A7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459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A38A915-D7A2-4349-996D-DF44C5FB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D5844E5-421A-4F09-9C1F-555CC7E91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1266CC-8C38-4419-98DE-80302C7A9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29078-C2A6-43E0-BD8B-1E9EEC1B6540}" type="datetimeFigureOut">
              <a:rPr lang="cs-CZ" smtClean="0"/>
              <a:t>10.03.2024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BFB054-11AA-4611-9029-EE21B41FC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37495F-7EA2-4BA9-804C-C53F9EE22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FAA86-DAE0-4475-A53F-D8706FB8E5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3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Ls6ZksxJ44" TargetMode="External"/><Relationship Id="rId2" Type="http://schemas.openxmlformats.org/officeDocument/2006/relationships/hyperlink" Target="https://decko.ceskatelevize.cz/video/i84225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ED2030-8A4D-4125-87A1-40B60A58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25"/>
            <a:ext cx="10515600" cy="2035175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>
                <a:solidFill>
                  <a:srgbClr val="FF0000"/>
                </a:solidFill>
              </a:rPr>
              <a:t>LETY DO VESMÍRU</a:t>
            </a: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628D1A2-D58A-41FA-8CC1-7776730A8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„Je to malý krok pro člověka, velký skok pro  lidstvo.“</a:t>
            </a:r>
          </a:p>
        </p:txBody>
      </p:sp>
      <p:pic>
        <p:nvPicPr>
          <p:cNvPr id="11268" name="Picture 4" descr="NASA – Wikipedie">
            <a:extLst>
              <a:ext uri="{FF2B5EF4-FFF2-40B4-BE49-F238E27FC236}">
                <a16:creationId xmlns:a16="http://schemas.microsoft.com/office/drawing/2014/main" id="{3CD379B4-CD94-450B-98CF-812DADB6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652109"/>
            <a:ext cx="2838450" cy="23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paceX Logo transparent PNG - StickPNG">
            <a:extLst>
              <a:ext uri="{FF2B5EF4-FFF2-40B4-BE49-F238E27FC236}">
                <a16:creationId xmlns:a16="http://schemas.microsoft.com/office/drawing/2014/main" id="{BD752D74-DA62-4B0B-AC90-0F541EB7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90" y="4001294"/>
            <a:ext cx="6158210" cy="167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415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1FBAF-10D5-4DE5-A72D-A593E619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01"/>
            <a:ext cx="10515600" cy="1270050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2"/>
                </a:solidFill>
              </a:rPr>
              <a:t>lidé ve vesmíru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7C2098-6FE8-4E7C-9F13-A3F785BDA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cs-CZ" dirty="0"/>
              <a:t>kosmonaut (Evropa)</a:t>
            </a:r>
          </a:p>
          <a:p>
            <a:r>
              <a:rPr lang="cs-CZ" dirty="0"/>
              <a:t>astronaut (Amerika)</a:t>
            </a:r>
          </a:p>
          <a:p>
            <a:r>
              <a:rPr lang="cs-CZ" dirty="0" err="1"/>
              <a:t>taikonaut</a:t>
            </a:r>
            <a:r>
              <a:rPr lang="cs-CZ" dirty="0"/>
              <a:t> (Asie) </a:t>
            </a:r>
          </a:p>
        </p:txBody>
      </p:sp>
      <p:pic>
        <p:nvPicPr>
          <p:cNvPr id="2052" name="Picture 4" descr="Who Are The Most Famous Astronauts? - Universe Today">
            <a:extLst>
              <a:ext uri="{FF2B5EF4-FFF2-40B4-BE49-F238E27FC236}">
                <a16:creationId xmlns:a16="http://schemas.microsoft.com/office/drawing/2014/main" id="{2B0D2F9A-89EF-4784-9E49-A1C2E4DE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22" y="3397979"/>
            <a:ext cx="3908425" cy="30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uský kosmonaut překonal rekord v čase stráveném ve vesmíru - Moyens I/O">
            <a:extLst>
              <a:ext uri="{FF2B5EF4-FFF2-40B4-BE49-F238E27FC236}">
                <a16:creationId xmlns:a16="http://schemas.microsoft.com/office/drawing/2014/main" id="{4D01ED7C-48EF-4187-AE03-ADE59746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69" y="1486103"/>
            <a:ext cx="4774596" cy="25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na Sends A Female Astronaut To Its Tiangong Space, 58% OFF">
            <a:extLst>
              <a:ext uri="{FF2B5EF4-FFF2-40B4-BE49-F238E27FC236}">
                <a16:creationId xmlns:a16="http://schemas.microsoft.com/office/drawing/2014/main" id="{A48A481C-8276-45DC-ABCA-BE6538D1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88" y="3628583"/>
            <a:ext cx="2571512" cy="283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296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664E4-9DBF-429F-8B9A-4C6472289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0070C0"/>
                </a:solidFill>
              </a:rPr>
              <a:t>Jurij Gagarin  </a:t>
            </a:r>
            <a:r>
              <a:rPr lang="cs-CZ" sz="2000" b="1" dirty="0"/>
              <a:t>první člověk ve vesmíru </a:t>
            </a:r>
            <a:r>
              <a:rPr lang="cs-CZ" dirty="0"/>
              <a:t>1961</a:t>
            </a:r>
          </a:p>
        </p:txBody>
      </p:sp>
      <p:pic>
        <p:nvPicPr>
          <p:cNvPr id="1028" name="Picture 4" descr="UNIKÁTNE HISTORICKÉ FOTOGRAFIE: Gagarin po návrate z vesmíru">
            <a:extLst>
              <a:ext uri="{FF2B5EF4-FFF2-40B4-BE49-F238E27FC236}">
                <a16:creationId xmlns:a16="http://schemas.microsoft.com/office/drawing/2014/main" id="{3AD96592-CA03-4536-8CEE-EE13F52BE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955399"/>
            <a:ext cx="5292725" cy="40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роспект Гагарина">
            <a:extLst>
              <a:ext uri="{FF2B5EF4-FFF2-40B4-BE49-F238E27FC236}">
                <a16:creationId xmlns:a16="http://schemas.microsoft.com/office/drawing/2014/main" id="{DBD96C34-F6D2-4229-96AD-03C8C5041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1371600"/>
            <a:ext cx="442912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951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F8A32-0CE4-44E4-976A-FD27623E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Valentina Těreškovová   </a:t>
            </a:r>
            <a:r>
              <a:rPr lang="cs-CZ" sz="2000" b="1" dirty="0"/>
              <a:t>první žena ve vesmíru </a:t>
            </a:r>
            <a:r>
              <a:rPr lang="cs-CZ" dirty="0"/>
              <a:t>1963</a:t>
            </a:r>
          </a:p>
        </p:txBody>
      </p:sp>
      <p:pic>
        <p:nvPicPr>
          <p:cNvPr id="4098" name="Picture 2" descr="Před 55 lety se Valentina Těreškovová vydala jako první žena do vesmíru.  Podívejte se, jak vypadá dnes | Reflex.cz">
            <a:extLst>
              <a:ext uri="{FF2B5EF4-FFF2-40B4-BE49-F238E27FC236}">
                <a16:creationId xmlns:a16="http://schemas.microsoft.com/office/drawing/2014/main" id="{63D8FB93-6A8A-4D04-B0C0-BEBB3351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43113"/>
            <a:ext cx="65532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lentina Těreškovová – Wikipedie">
            <a:extLst>
              <a:ext uri="{FF2B5EF4-FFF2-40B4-BE49-F238E27FC236}">
                <a16:creationId xmlns:a16="http://schemas.microsoft.com/office/drawing/2014/main" id="{D760BCD1-EFFB-4FC9-B980-16CB9DD38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0" y="1690688"/>
            <a:ext cx="4091888" cy="4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2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A855E-8EBE-40F7-A5C9-D623899F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Neil Armstrong   </a:t>
            </a:r>
            <a:r>
              <a:rPr lang="cs-CZ" sz="2000" b="1" dirty="0"/>
              <a:t>první člověk na Měsíci  </a:t>
            </a:r>
            <a:r>
              <a:rPr lang="cs-CZ" dirty="0"/>
              <a:t>1969</a:t>
            </a:r>
          </a:p>
        </p:txBody>
      </p:sp>
      <p:pic>
        <p:nvPicPr>
          <p:cNvPr id="4" name="Picture 4" descr="Neil Armstrong: Astronaut and the First Man to Walk on the Moon - Owlcation">
            <a:extLst>
              <a:ext uri="{FF2B5EF4-FFF2-40B4-BE49-F238E27FC236}">
                <a16:creationId xmlns:a16="http://schemas.microsoft.com/office/drawing/2014/main" id="{A3A2B9A4-C4E8-46A8-865A-F28D243DC3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00" y="1995488"/>
            <a:ext cx="34158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řed 40 lety přistál naposledy člověk na Měsíci. Měl s sebou i českou  vlajku | iROZHLAS - spolehlivé zprávy">
            <a:extLst>
              <a:ext uri="{FF2B5EF4-FFF2-40B4-BE49-F238E27FC236}">
                <a16:creationId xmlns:a16="http://schemas.microsoft.com/office/drawing/2014/main" id="{082D5D17-2E51-47F1-A20F-526E6E18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50" y="2467980"/>
            <a:ext cx="5567900" cy="37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eil Armstrong, 1st man on the moon, dies | MPR News">
            <a:extLst>
              <a:ext uri="{FF2B5EF4-FFF2-40B4-BE49-F238E27FC236}">
                <a16:creationId xmlns:a16="http://schemas.microsoft.com/office/drawing/2014/main" id="{40A9ABBC-0E92-4757-9543-7C7554CAB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6" y="1405170"/>
            <a:ext cx="1741487" cy="21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39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11680C1-B89B-4042-BB28-4B4036683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B0F0"/>
                </a:solidFill>
              </a:rPr>
              <a:t>Vladimír Remek </a:t>
            </a:r>
            <a:r>
              <a:rPr lang="cs-CZ" sz="2000" b="1" dirty="0"/>
              <a:t>jediný  československý kosmonaut</a:t>
            </a:r>
            <a:r>
              <a:rPr lang="cs-CZ" dirty="0"/>
              <a:t> 1978</a:t>
            </a:r>
          </a:p>
        </p:txBody>
      </p:sp>
      <p:pic>
        <p:nvPicPr>
          <p:cNvPr id="7174" name="Picture 6" descr="Vladimír Remek :: Hvězdárna Františka Pešty - Sezimovo Ústí">
            <a:extLst>
              <a:ext uri="{FF2B5EF4-FFF2-40B4-BE49-F238E27FC236}">
                <a16:creationId xmlns:a16="http://schemas.microsoft.com/office/drawing/2014/main" id="{E5631125-50B1-4BE6-85CD-3425B38F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45168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Remek odmítl nabídku komunistů kandidovat na prezidenta - iDNES.cz">
            <a:extLst>
              <a:ext uri="{FF2B5EF4-FFF2-40B4-BE49-F238E27FC236}">
                <a16:creationId xmlns:a16="http://schemas.microsoft.com/office/drawing/2014/main" id="{B8944520-79BB-4143-965B-04A30B18A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2227263"/>
            <a:ext cx="5238750" cy="363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42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1DB91-EB86-420D-9B9B-EED51E31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6666FF"/>
                </a:solidFill>
              </a:rPr>
              <a:t>Dennis Tito </a:t>
            </a:r>
            <a:r>
              <a:rPr lang="cs-CZ" sz="2000" b="1" dirty="0"/>
              <a:t>první vesmírný turista </a:t>
            </a:r>
            <a:r>
              <a:rPr lang="cs-CZ" dirty="0"/>
              <a:t>2012</a:t>
            </a:r>
          </a:p>
        </p:txBody>
      </p:sp>
      <p:pic>
        <p:nvPicPr>
          <p:cNvPr id="14338" name="Picture 2" descr="Miliardář Tito chce poslat manželskou dvojici na cestu kolem Marsu | Lidé |  Lidovky.cz">
            <a:extLst>
              <a:ext uri="{FF2B5EF4-FFF2-40B4-BE49-F238E27FC236}">
                <a16:creationId xmlns:a16="http://schemas.microsoft.com/office/drawing/2014/main" id="{ADBE3FA0-B40D-4A40-90EF-C500AFC5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642462"/>
            <a:ext cx="6457950" cy="35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ennis Tito byl prvním vesmírným turistou. V roce 2018 chce dobýt Mars -  FANZINE.cz">
            <a:extLst>
              <a:ext uri="{FF2B5EF4-FFF2-40B4-BE49-F238E27FC236}">
                <a16:creationId xmlns:a16="http://schemas.microsoft.com/office/drawing/2014/main" id="{E9364828-F4C6-420E-B77D-B4A3417BD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661524"/>
            <a:ext cx="5948612" cy="274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33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CB610-BEC9-4FC1-99BA-E56D4B87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krteček ve vesmíru </a:t>
            </a:r>
            <a:r>
              <a:rPr lang="cs-CZ" sz="3600" dirty="0"/>
              <a:t>a astronaut Andrew </a:t>
            </a:r>
            <a:r>
              <a:rPr lang="cs-CZ" sz="3600" dirty="0" err="1"/>
              <a:t>Feustel</a:t>
            </a:r>
            <a:br>
              <a:rPr lang="cs-CZ" sz="3600" dirty="0"/>
            </a:br>
            <a:r>
              <a:rPr lang="cs-CZ" sz="3600" dirty="0"/>
              <a:t>na Mezinárodní vesmírné stanici ISS </a:t>
            </a:r>
            <a:r>
              <a:rPr lang="cs-CZ" dirty="0"/>
              <a:t>2011 a 2018</a:t>
            </a:r>
            <a:br>
              <a:rPr lang="cs-CZ" dirty="0"/>
            </a:br>
            <a:endParaRPr lang="cs-CZ" dirty="0"/>
          </a:p>
        </p:txBody>
      </p:sp>
      <p:pic>
        <p:nvPicPr>
          <p:cNvPr id="15362" name="Picture 2" descr="Před deseti lety se Krtek poprvé podíval do kosmu | Radio Prague  International">
            <a:extLst>
              <a:ext uri="{FF2B5EF4-FFF2-40B4-BE49-F238E27FC236}">
                <a16:creationId xmlns:a16="http://schemas.microsoft.com/office/drawing/2014/main" id="{CBC0989C-8927-4E54-9E85-05123FD40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941195"/>
            <a:ext cx="8839200" cy="46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415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214A7-17CD-450C-B421-43B60EF4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9625"/>
            <a:ext cx="10515600" cy="422275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7BD979-8F67-4110-8911-466986386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Krteček ve vesmíru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https://decko.ceskatelevize.cz/video/i842253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Rosseta</a:t>
            </a:r>
            <a:r>
              <a:rPr lang="cs-CZ" dirty="0"/>
              <a:t> a komety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https://www.youtube.com/watch?v=eLs6ZksxJ44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vozítka a sondy (VV)</a:t>
            </a:r>
          </a:p>
          <a:p>
            <a:pPr marL="0" indent="0">
              <a:buNone/>
            </a:pPr>
            <a:r>
              <a:rPr lang="cs-CZ" dirty="0">
                <a:hlinkClick r:id="rId3"/>
              </a:rPr>
              <a:t>https://www.youtube.com/watch?v=eLs6ZksxJ44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145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B3ED4-A27A-45A0-8618-00D5808A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sonda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B18FED5-591F-4156-9262-173831D00F8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069" y="1660768"/>
            <a:ext cx="11256047" cy="451619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     Sputnik 1 (1957)             Pioneer (1972)                  </a:t>
            </a:r>
            <a:r>
              <a:rPr lang="cs-CZ" dirty="0" err="1"/>
              <a:t>Rosseta</a:t>
            </a:r>
            <a:r>
              <a:rPr lang="cs-CZ" dirty="0"/>
              <a:t> (2004)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2" descr="Pred 60 rokmi vypustili na obežnú dráhu prvú umelú družicu Zeme Sputnik 1">
            <a:extLst>
              <a:ext uri="{FF2B5EF4-FFF2-40B4-BE49-F238E27FC236}">
                <a16:creationId xmlns:a16="http://schemas.microsoft.com/office/drawing/2014/main" id="{75EC651E-BF72-4773-960F-827D70C22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070" y="3723789"/>
            <a:ext cx="4385430" cy="27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osetta (sonda) – Wikipedie">
            <a:extLst>
              <a:ext uri="{FF2B5EF4-FFF2-40B4-BE49-F238E27FC236}">
                <a16:creationId xmlns:a16="http://schemas.microsoft.com/office/drawing/2014/main" id="{9154DFF8-6BC1-4448-BE6C-9A124488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39" y="3360738"/>
            <a:ext cx="4563378" cy="31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etr Kulhánek: První rozumné vysvětlení anomálie pohybu sond Pioneer">
            <a:extLst>
              <a:ext uri="{FF2B5EF4-FFF2-40B4-BE49-F238E27FC236}">
                <a16:creationId xmlns:a16="http://schemas.microsoft.com/office/drawing/2014/main" id="{11D31AAD-E88D-487F-AAD7-C743382C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84" y="2111475"/>
            <a:ext cx="4165832" cy="26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57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52C4A-C190-4B6D-A90E-9208AB97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satelit = umělá družice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A23F69-9AFC-40C7-854F-374CD773B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Magion</a:t>
            </a:r>
            <a:r>
              <a:rPr lang="cs-CZ" dirty="0"/>
              <a:t> 1 (1978)                                                    Iridium (2009)</a:t>
            </a:r>
          </a:p>
        </p:txBody>
      </p:sp>
      <p:pic>
        <p:nvPicPr>
          <p:cNvPr id="18434" name="Picture 2" descr="Magion 1: První československá družice odstartovala před 40 lety | Ábíčko.cz">
            <a:extLst>
              <a:ext uri="{FF2B5EF4-FFF2-40B4-BE49-F238E27FC236}">
                <a16:creationId xmlns:a16="http://schemas.microsoft.com/office/drawing/2014/main" id="{4F735D78-ECD0-480C-8979-152BCD35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0" y="2838088"/>
            <a:ext cx="4965700" cy="30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ompany | Iridium Satellite Communications">
            <a:extLst>
              <a:ext uri="{FF2B5EF4-FFF2-40B4-BE49-F238E27FC236}">
                <a16:creationId xmlns:a16="http://schemas.microsoft.com/office/drawing/2014/main" id="{73695B24-C0B1-44F3-8C0E-984C25326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2608263"/>
            <a:ext cx="6646330" cy="34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355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5BF5A-5CE4-4222-AFC4-C0831EDF4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Odysseus – 2024, nyní na Měsíci</a:t>
            </a:r>
          </a:p>
        </p:txBody>
      </p:sp>
      <p:pic>
        <p:nvPicPr>
          <p:cNvPr id="17418" name="Picture 10" descr="Úspěšná mise. Odysseus po přistání na Měsíci začal vysílat, modul dosáhl i  jednoho prvenství - CNN Prima NEWS">
            <a:extLst>
              <a:ext uri="{FF2B5EF4-FFF2-40B4-BE49-F238E27FC236}">
                <a16:creationId xmlns:a16="http://schemas.microsoft.com/office/drawing/2014/main" id="{A1D35353-418B-45E3-A1AF-A54CE7646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9" y="1443800"/>
            <a:ext cx="9218611" cy="525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228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113FD-FB38-4579-A3A6-08CEFBD56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rover = vesmírné vozítko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5405BBB-35CC-4957-B9B5-40B7533E6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      </a:t>
            </a:r>
            <a:r>
              <a:rPr lang="cs-CZ" dirty="0" err="1"/>
              <a:t>Couriosity</a:t>
            </a:r>
            <a:r>
              <a:rPr lang="cs-CZ" dirty="0"/>
              <a:t> (2011)                                     </a:t>
            </a:r>
            <a:r>
              <a:rPr lang="cs-CZ" dirty="0" err="1"/>
              <a:t>Perservance</a:t>
            </a:r>
            <a:r>
              <a:rPr lang="cs-CZ" dirty="0"/>
              <a:t> (2020)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6386" name="Picture 2" descr="Vozítko Curiosity nalezlo na Marsu nejstarší stopy organických látek.  Hledání života pokračuje - Aktuálně.cz">
            <a:extLst>
              <a:ext uri="{FF2B5EF4-FFF2-40B4-BE49-F238E27FC236}">
                <a16:creationId xmlns:a16="http://schemas.microsoft.com/office/drawing/2014/main" id="{D3A8518C-A3CD-4E52-88FA-1B31D655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07876"/>
            <a:ext cx="4824143" cy="31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NASA's Perseverance rover has touched down on Mars">
            <a:extLst>
              <a:ext uri="{FF2B5EF4-FFF2-40B4-BE49-F238E27FC236}">
                <a16:creationId xmlns:a16="http://schemas.microsoft.com/office/drawing/2014/main" id="{BF279889-AB1F-4E89-8C6F-8E23B2B4C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07876"/>
            <a:ext cx="5651500" cy="31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01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B1933-289D-4065-89CC-8F8A90D5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625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kosmická loď </a:t>
            </a:r>
          </a:p>
        </p:txBody>
      </p:sp>
      <p:pic>
        <p:nvPicPr>
          <p:cNvPr id="10242" name="Picture 2" descr="Wostok 1, Plasticart 1:25 von Björn Leichsenring">
            <a:extLst>
              <a:ext uri="{FF2B5EF4-FFF2-40B4-BE49-F238E27FC236}">
                <a16:creationId xmlns:a16="http://schemas.microsoft.com/office/drawing/2014/main" id="{7EB3AEE9-E128-47CB-A7F3-BE5EE5E3C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9" y="3443553"/>
            <a:ext cx="3873500" cy="25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Autor neznámý: Raketoplán ve vesmíru | Auta | Fotografie | Obrazy,  reprodukce obrazů, fotografie">
            <a:extLst>
              <a:ext uri="{FF2B5EF4-FFF2-40B4-BE49-F238E27FC236}">
                <a16:creationId xmlns:a16="http://schemas.microsoft.com/office/drawing/2014/main" id="{44D49630-713B-45F4-9DE0-EED5E84521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40689677-6865-4A21-9BA1-3D7C4CA92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003300"/>
            <a:ext cx="11112500" cy="585469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   Vostok 1</a:t>
            </a:r>
          </a:p>
          <a:p>
            <a:pPr marL="0" indent="0">
              <a:buNone/>
            </a:pPr>
            <a:r>
              <a:rPr lang="cs-CZ" dirty="0"/>
              <a:t>                 Sojuz</a:t>
            </a:r>
          </a:p>
          <a:p>
            <a:pPr marL="0" indent="0">
              <a:buNone/>
            </a:pPr>
            <a:r>
              <a:rPr lang="cs-CZ" dirty="0"/>
              <a:t>                 </a:t>
            </a:r>
            <a:r>
              <a:rPr lang="cs-CZ" dirty="0" err="1"/>
              <a:t>Dragon</a:t>
            </a:r>
            <a:endParaRPr lang="cs-CZ" dirty="0"/>
          </a:p>
        </p:txBody>
      </p:sp>
      <p:pic>
        <p:nvPicPr>
          <p:cNvPr id="11" name="Picture 2" descr="Crew Dragon má několik nedořešených problémů, ale známe jména astronautů,  které dopraví na ISS – ElonX">
            <a:extLst>
              <a:ext uri="{FF2B5EF4-FFF2-40B4-BE49-F238E27FC236}">
                <a16:creationId xmlns:a16="http://schemas.microsoft.com/office/drawing/2014/main" id="{6109E2B4-3BCC-47C0-8E77-4D8A3A016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35" y="1781178"/>
            <a:ext cx="3251465" cy="42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ojuz (kosmická loď) – Wikipedie">
            <a:extLst>
              <a:ext uri="{FF2B5EF4-FFF2-40B4-BE49-F238E27FC236}">
                <a16:creationId xmlns:a16="http://schemas.microsoft.com/office/drawing/2014/main" id="{ACCFF102-034B-4F05-8239-DBB13EDF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73321" y="2509783"/>
            <a:ext cx="4326086" cy="2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59914-2142-4628-AB11-2635BFC2F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       vesmírná raketa</a:t>
            </a:r>
            <a:br>
              <a:rPr lang="cs-CZ" dirty="0"/>
            </a:br>
            <a:r>
              <a:rPr lang="cs-CZ" dirty="0"/>
              <a:t>    </a:t>
            </a:r>
            <a:r>
              <a:rPr lang="cs-CZ" sz="3200" b="1" dirty="0"/>
              <a:t>Sojuz</a:t>
            </a:r>
            <a:r>
              <a:rPr lang="cs-CZ" sz="3200" dirty="0"/>
              <a:t> </a:t>
            </a:r>
            <a:r>
              <a:rPr lang="cs-CZ" dirty="0"/>
              <a:t>           </a:t>
            </a:r>
            <a:r>
              <a:rPr lang="cs-CZ" sz="2800" b="1" dirty="0"/>
              <a:t>Apollo 11                                </a:t>
            </a:r>
            <a:r>
              <a:rPr lang="cs-CZ" sz="2800" b="1" dirty="0" err="1"/>
              <a:t>Ariane</a:t>
            </a:r>
            <a:r>
              <a:rPr lang="cs-CZ" sz="2800" b="1" dirty="0"/>
              <a:t> 6</a:t>
            </a:r>
          </a:p>
        </p:txBody>
      </p:sp>
      <p:pic>
        <p:nvPicPr>
          <p:cNvPr id="18" name="Picture 10" descr="Apollo 11 – Wikipedie">
            <a:extLst>
              <a:ext uri="{FF2B5EF4-FFF2-40B4-BE49-F238E27FC236}">
                <a16:creationId xmlns:a16="http://schemas.microsoft.com/office/drawing/2014/main" id="{D2093EEA-FE55-463E-B7BB-060EC58D50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7002" y="2391028"/>
            <a:ext cx="3124200" cy="40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 Česku se vyrábí díly pro raketu Ariane 6, vydělají stovky milionů korun -  iDNES.cz">
            <a:extLst>
              <a:ext uri="{FF2B5EF4-FFF2-40B4-BE49-F238E27FC236}">
                <a16:creationId xmlns:a16="http://schemas.microsoft.com/office/drawing/2014/main" id="{9B724EBD-1909-43FE-9023-0C718395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2225675"/>
            <a:ext cx="533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ojuz (nosná raketa) – Wikipedie">
            <a:extLst>
              <a:ext uri="{FF2B5EF4-FFF2-40B4-BE49-F238E27FC236}">
                <a16:creationId xmlns:a16="http://schemas.microsoft.com/office/drawing/2014/main" id="{05829F9B-59D0-4DC2-96B9-44448947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5" y="2027443"/>
            <a:ext cx="2717800" cy="444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83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5ED69-08EA-4589-AF6C-658030E3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raketoplán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00F0DA0-816A-476D-A714-F0E52F43727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4"/>
            <a:ext cx="10515600" cy="489267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Columbia</a:t>
            </a:r>
          </a:p>
        </p:txBody>
      </p:sp>
      <p:pic>
        <p:nvPicPr>
          <p:cNvPr id="13316" name="Picture 4" descr="15 věcí, co možná nevíte o letech do vesmíru – Maminka.cz">
            <a:extLst>
              <a:ext uri="{FF2B5EF4-FFF2-40B4-BE49-F238E27FC236}">
                <a16:creationId xmlns:a16="http://schemas.microsoft.com/office/drawing/2014/main" id="{5E218297-5E38-4E5D-A6C3-CC2D8713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638423"/>
            <a:ext cx="47625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aketa, raketoplán, kosmická loď – jak se v tom snadno vyznat? –  Kosmonautix.cz">
            <a:extLst>
              <a:ext uri="{FF2B5EF4-FFF2-40B4-BE49-F238E27FC236}">
                <a16:creationId xmlns:a16="http://schemas.microsoft.com/office/drawing/2014/main" id="{07004CB7-9B9D-4A18-A2E2-A99A6DD34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56" y="1690688"/>
            <a:ext cx="5569794" cy="40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681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77BA7-044A-44FE-B8FA-376A2301F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zvířata ve vesmíru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8F8F4B-D196-4E64-82EF-346F34FAE4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68400" y="1571625"/>
            <a:ext cx="11023600" cy="492125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mušky octomilky</a:t>
            </a:r>
          </a:p>
          <a:p>
            <a:pPr marL="0" indent="0">
              <a:buNone/>
            </a:pPr>
            <a:r>
              <a:rPr lang="cs-CZ" dirty="0"/>
              <a:t>fenka Lajka </a:t>
            </a:r>
          </a:p>
          <a:p>
            <a:pPr marL="0" indent="0">
              <a:buNone/>
            </a:pPr>
            <a:r>
              <a:rPr lang="cs-CZ" dirty="0"/>
              <a:t>šimpanz Ham </a:t>
            </a:r>
          </a:p>
        </p:txBody>
      </p:sp>
      <p:pic>
        <p:nvPicPr>
          <p:cNvPr id="1026" name="Picture 2" descr="Jak se zbavit octomilek? Poradíme vám 5 zaručených tipů – Poprask">
            <a:extLst>
              <a:ext uri="{FF2B5EF4-FFF2-40B4-BE49-F238E27FC236}">
                <a16:creationId xmlns:a16="http://schemas.microsoft.com/office/drawing/2014/main" id="{E8A527A5-A717-4261-A25A-7AFE57CE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76" y="3423578"/>
            <a:ext cx="4069250" cy="272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íme, jak se zbavit octomilek v domácnosti - Novinky">
            <a:extLst>
              <a:ext uri="{FF2B5EF4-FFF2-40B4-BE49-F238E27FC236}">
                <a16:creationId xmlns:a16="http://schemas.microsoft.com/office/drawing/2014/main" id="{559974BF-5025-46A2-915C-CE987CD66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55" y="5286054"/>
            <a:ext cx="1468349" cy="76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utné příběhy opic, které se vydaly do vesmíru: Výjimkou byl jen slavný šimpanz  Ham - Prima Zoom">
            <a:extLst>
              <a:ext uri="{FF2B5EF4-FFF2-40B4-BE49-F238E27FC236}">
                <a16:creationId xmlns:a16="http://schemas.microsoft.com/office/drawing/2014/main" id="{E9508CAF-34AA-4DF4-811B-6FE5DCE5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485" y="3935573"/>
            <a:ext cx="4546315" cy="25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jka: Nejosamělejší a nejsmutnější pes v dějinách. Měla její smrt smysl? -  Seznam Zprávy">
            <a:extLst>
              <a:ext uri="{FF2B5EF4-FFF2-40B4-BE49-F238E27FC236}">
                <a16:creationId xmlns:a16="http://schemas.microsoft.com/office/drawing/2014/main" id="{C54E98FD-E657-4F94-8192-2029695F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230" y="1278482"/>
            <a:ext cx="4546316" cy="25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53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211</Words>
  <Application>Microsoft Office PowerPoint</Application>
  <PresentationFormat>Širokoúhlá obrazovka</PresentationFormat>
  <Paragraphs>43</Paragraphs>
  <Slides>17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LETY DO VESMÍRU</vt:lpstr>
      <vt:lpstr>sonda</vt:lpstr>
      <vt:lpstr>satelit = umělá družice</vt:lpstr>
      <vt:lpstr>Odysseus – 2024, nyní na Měsíci</vt:lpstr>
      <vt:lpstr>rover = vesmírné vozítko</vt:lpstr>
      <vt:lpstr>kosmická loď </vt:lpstr>
      <vt:lpstr>                        vesmírná raketa     Sojuz            Apollo 11                                Ariane 6</vt:lpstr>
      <vt:lpstr>raketoplán</vt:lpstr>
      <vt:lpstr>zvířata ve vesmíru</vt:lpstr>
      <vt:lpstr>lidé ve vesmíru</vt:lpstr>
      <vt:lpstr>Jurij Gagarin  první člověk ve vesmíru 1961</vt:lpstr>
      <vt:lpstr>Valentina Těreškovová   první žena ve vesmíru 1963</vt:lpstr>
      <vt:lpstr>Neil Armstrong   první člověk na Měsíci  1969</vt:lpstr>
      <vt:lpstr>Vladimír Remek jediný  československý kosmonaut 1978</vt:lpstr>
      <vt:lpstr>Dennis Tito první vesmírný turista 2012</vt:lpstr>
      <vt:lpstr>krteček ve vesmíru a astronaut Andrew Feustel na Mezinárodní vesmírné stanici ISS 2011 a 2018 </vt:lpstr>
      <vt:lpstr>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LETY DO VESMÍRU</dc:title>
  <dc:creator>Čalová Jitka</dc:creator>
  <cp:lastModifiedBy>Čalová Jitka</cp:lastModifiedBy>
  <cp:revision>8</cp:revision>
  <dcterms:created xsi:type="dcterms:W3CDTF">2024-03-02T10:33:58Z</dcterms:created>
  <dcterms:modified xsi:type="dcterms:W3CDTF">2024-03-10T18:56:52Z</dcterms:modified>
</cp:coreProperties>
</file>