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9" r:id="rId2"/>
    <p:sldId id="262" r:id="rId3"/>
    <p:sldId id="258" r:id="rId4"/>
    <p:sldId id="260" r:id="rId5"/>
    <p:sldId id="270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68" r:id="rId14"/>
  </p:sldIdLst>
  <p:sldSz cx="9144000" cy="6858000" type="screen4x3"/>
  <p:notesSz cx="9945688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33588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23B91-CD0A-4E7F-9608-471EB48DC4B8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33588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31F95-9B64-4D85-86BD-C018A11E01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124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33588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4E19F-2E2E-42EC-B1D0-B80FE9DD1CBF}" type="datetimeFigureOut">
              <a:rPr lang="cs-CZ" smtClean="0"/>
              <a:t>25.10.2021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4569" y="3257550"/>
            <a:ext cx="795655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9CA45-9EBB-4A66-9504-A3EA4FFFC3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9940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9CA45-9EBB-4A66-9504-A3EA4FFFC3B9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5636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4FFC-5A38-4A07-92AF-E96DA44DBBA0}" type="datetimeFigureOut">
              <a:rPr lang="cs-CZ" smtClean="0"/>
              <a:t>25.10.2021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EFB94-9B98-4C2D-AA44-592FEA65D0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102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4FFC-5A38-4A07-92AF-E96DA44DBBA0}" type="datetimeFigureOut">
              <a:rPr lang="cs-CZ" smtClean="0"/>
              <a:t>25.10.2021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EFB94-9B98-4C2D-AA44-592FEA65D0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537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4FFC-5A38-4A07-92AF-E96DA44DBBA0}" type="datetimeFigureOut">
              <a:rPr lang="cs-CZ" smtClean="0"/>
              <a:t>25.10.2021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EFB94-9B98-4C2D-AA44-592FEA65D0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0382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4FFC-5A38-4A07-92AF-E96DA44DBBA0}" type="datetimeFigureOut">
              <a:rPr lang="cs-CZ" smtClean="0"/>
              <a:t>25.10.2021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EFB94-9B98-4C2D-AA44-592FEA65D0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4809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4FFC-5A38-4A07-92AF-E96DA44DBBA0}" type="datetimeFigureOut">
              <a:rPr lang="cs-CZ" smtClean="0"/>
              <a:t>25.10.2021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EFB94-9B98-4C2D-AA44-592FEA65D0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3487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4FFC-5A38-4A07-92AF-E96DA44DBBA0}" type="datetimeFigureOut">
              <a:rPr lang="cs-CZ" smtClean="0"/>
              <a:t>25.10.2021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EFB94-9B98-4C2D-AA44-592FEA65D0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7180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4FFC-5A38-4A07-92AF-E96DA44DBBA0}" type="datetimeFigureOut">
              <a:rPr lang="cs-CZ" smtClean="0"/>
              <a:t>25.10.2021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EFB94-9B98-4C2D-AA44-592FEA65D0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4457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4FFC-5A38-4A07-92AF-E96DA44DBBA0}" type="datetimeFigureOut">
              <a:rPr lang="cs-CZ" smtClean="0"/>
              <a:t>25.10.2021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EFB94-9B98-4C2D-AA44-592FEA65D0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545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4FFC-5A38-4A07-92AF-E96DA44DBBA0}" type="datetimeFigureOut">
              <a:rPr lang="cs-CZ" smtClean="0"/>
              <a:t>25.10.2021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EFB94-9B98-4C2D-AA44-592FEA65D0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9411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4FFC-5A38-4A07-92AF-E96DA44DBBA0}" type="datetimeFigureOut">
              <a:rPr lang="cs-CZ" smtClean="0"/>
              <a:t>25.10.2021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EFB94-9B98-4C2D-AA44-592FEA65D0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921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4FFC-5A38-4A07-92AF-E96DA44DBBA0}" type="datetimeFigureOut">
              <a:rPr lang="cs-CZ" smtClean="0"/>
              <a:t>25.10.2021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EFB94-9B98-4C2D-AA44-592FEA65D0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220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B4FFC-5A38-4A07-92AF-E96DA44DBBA0}" type="datetimeFigureOut">
              <a:rPr lang="cs-CZ" smtClean="0"/>
              <a:t>25.10.2021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EFB94-9B98-4C2D-AA44-592FEA65D0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90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tVVYdV8n3I" TargetMode="External"/><Relationship Id="rId2" Type="http://schemas.openxmlformats.org/officeDocument/2006/relationships/hyperlink" Target="https://www.youtube.com/watch?v=Wwd51vB7Uow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11437" y="2011487"/>
            <a:ext cx="23846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REFERÁT</a:t>
            </a:r>
            <a:endParaRPr lang="cs-CZ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024445" y="2854677"/>
            <a:ext cx="3031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Pardubický kraj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528555" y="3623742"/>
            <a:ext cx="197079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Terka</a:t>
            </a:r>
            <a:r>
              <a:rPr lang="cs-CZ" dirty="0" smtClean="0"/>
              <a:t> &amp; </a:t>
            </a:r>
            <a:r>
              <a:rPr lang="cs-CZ" sz="2800" dirty="0" smtClean="0"/>
              <a:t>Béďa</a:t>
            </a:r>
          </a:p>
          <a:p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877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61536" y="161345"/>
            <a:ext cx="77548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/>
              <a:t>V Litomyšli </a:t>
            </a:r>
            <a:r>
              <a:rPr lang="cs-CZ" sz="4000" dirty="0" smtClean="0"/>
              <a:t>se 2.března 1824 narodil </a:t>
            </a:r>
          </a:p>
          <a:p>
            <a:r>
              <a:rPr lang="cs-CZ" sz="4000" dirty="0" smtClean="0"/>
              <a:t>známý skladatel </a:t>
            </a:r>
            <a:r>
              <a:rPr lang="cs-CZ" sz="4000" dirty="0" smtClean="0">
                <a:ln>
                  <a:solidFill>
                    <a:schemeClr val="bg2">
                      <a:lumMod val="10000"/>
                    </a:schemeClr>
                  </a:solidFill>
                </a:ln>
              </a:rPr>
              <a:t>Bedřich Smetana</a:t>
            </a:r>
            <a:r>
              <a:rPr lang="cs-CZ" sz="4000" dirty="0"/>
              <a:t>.</a:t>
            </a:r>
            <a:endParaRPr lang="cs-CZ" sz="4000" dirty="0"/>
          </a:p>
        </p:txBody>
      </p:sp>
      <p:sp>
        <p:nvSpPr>
          <p:cNvPr id="3" name="AutoShape 2" descr="Bedřich Smetana – Wikiped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08406"/>
            <a:ext cx="4128393" cy="500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355976" y="1700808"/>
            <a:ext cx="44694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/>
              <a:t>Začal hrát už v pěti</a:t>
            </a:r>
          </a:p>
          <a:p>
            <a:r>
              <a:rPr lang="cs-CZ" sz="4400" dirty="0" smtClean="0"/>
              <a:t> letech na housle.</a:t>
            </a:r>
            <a:endParaRPr lang="cs-CZ" sz="4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414142" y="3284984"/>
            <a:ext cx="469436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/>
              <a:t>V padesáti</a:t>
            </a:r>
          </a:p>
          <a:p>
            <a:r>
              <a:rPr lang="cs-CZ" sz="4400" dirty="0" smtClean="0"/>
              <a:t> letech přišel</a:t>
            </a:r>
          </a:p>
          <a:p>
            <a:r>
              <a:rPr lang="cs-CZ" sz="4400" dirty="0" smtClean="0"/>
              <a:t> o sluch, ale přesto</a:t>
            </a:r>
          </a:p>
          <a:p>
            <a:r>
              <a:rPr lang="cs-CZ" sz="4400" dirty="0" smtClean="0"/>
              <a:t> skládal skladby dál </a:t>
            </a:r>
          </a:p>
          <a:p>
            <a:r>
              <a:rPr lang="cs-CZ" sz="4400" dirty="0" smtClean="0"/>
              <a:t>jen podle not.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77563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-180528" y="44624"/>
            <a:ext cx="94781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>
                <a:ln>
                  <a:solidFill>
                    <a:schemeClr val="tx1"/>
                  </a:solidFill>
                </a:ln>
              </a:rPr>
              <a:t> HUDEBNÍ FESTIVAL  Smetanova Litomyšl</a:t>
            </a:r>
            <a:endParaRPr lang="cs-CZ" sz="44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44" y="1104678"/>
            <a:ext cx="2242232" cy="174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140514" y="1391285"/>
            <a:ext cx="531991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/>
              <a:t>Hrají se tam například </a:t>
            </a:r>
          </a:p>
          <a:p>
            <a:r>
              <a:rPr lang="cs-CZ" sz="4400" dirty="0" smtClean="0"/>
              <a:t>skladby : </a:t>
            </a:r>
          </a:p>
          <a:p>
            <a:r>
              <a:rPr lang="cs-CZ" sz="4400" dirty="0" smtClean="0"/>
              <a:t>Má vlast ,</a:t>
            </a:r>
          </a:p>
          <a:p>
            <a:r>
              <a:rPr lang="cs-CZ" sz="4400" dirty="0" smtClean="0"/>
              <a:t> prodaná nevěsta ,</a:t>
            </a:r>
          </a:p>
          <a:p>
            <a:r>
              <a:rPr lang="cs-CZ" sz="4400" dirty="0" smtClean="0"/>
              <a:t> Libuše atd.  </a:t>
            </a:r>
            <a:endParaRPr lang="cs-CZ" sz="4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07975" y="5489937"/>
            <a:ext cx="82974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/>
              <a:t>Každoročně se pořádá v okolí Litomyšle</a:t>
            </a:r>
          </a:p>
          <a:p>
            <a:r>
              <a:rPr lang="cs-CZ" sz="4000" dirty="0" smtClean="0"/>
              <a:t> už od roku 1949.</a:t>
            </a:r>
            <a:endParaRPr lang="cs-CZ" sz="4000" dirty="0"/>
          </a:p>
        </p:txBody>
      </p:sp>
      <p:sp>
        <p:nvSpPr>
          <p:cNvPr id="8" name="AutoShape 4" descr="Samolepka na zeď Nota, samolepky na zeď | Walldecor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2" y="3017328"/>
            <a:ext cx="2699792" cy="221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60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03848" y="116632"/>
            <a:ext cx="23762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 smtClean="0"/>
              <a:t>VIDEA</a:t>
            </a:r>
            <a:endParaRPr lang="cs-CZ" sz="6600" dirty="0"/>
          </a:p>
        </p:txBody>
      </p:sp>
      <p:sp>
        <p:nvSpPr>
          <p:cNvPr id="3" name="TextovéPole 2">
            <a:hlinkClick r:id="rId2"/>
          </p:cNvPr>
          <p:cNvSpPr txBox="1"/>
          <p:nvPr/>
        </p:nvSpPr>
        <p:spPr>
          <a:xfrm>
            <a:off x="3667485" y="1556792"/>
            <a:ext cx="130497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3200" dirty="0" smtClean="0"/>
              <a:t>Vltava </a:t>
            </a:r>
            <a:endParaRPr lang="cs-CZ" sz="3200" dirty="0"/>
          </a:p>
        </p:txBody>
      </p:sp>
      <p:sp>
        <p:nvSpPr>
          <p:cNvPr id="4" name="AutoShape 2" descr="Samolepka na zeď Nota, samolepky na zeď | Walldecor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TextovéPole 7">
            <a:hlinkClick r:id="rId3"/>
          </p:cNvPr>
          <p:cNvSpPr txBox="1"/>
          <p:nvPr/>
        </p:nvSpPr>
        <p:spPr>
          <a:xfrm>
            <a:off x="3275856" y="2456021"/>
            <a:ext cx="208823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3600" dirty="0" smtClean="0"/>
              <a:t>Pardubice</a:t>
            </a:r>
            <a:endParaRPr lang="cs-CZ" sz="3600" dirty="0"/>
          </a:p>
        </p:txBody>
      </p:sp>
      <p:pic>
        <p:nvPicPr>
          <p:cNvPr id="2050" name="Picture 2" descr="Galerie | RelaxBali - ubytování na Bal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832" y="3682961"/>
            <a:ext cx="3958408" cy="284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88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131840" y="116632"/>
            <a:ext cx="23762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 smtClean="0"/>
              <a:t>VIDEA</a:t>
            </a:r>
            <a:endParaRPr lang="cs-CZ" sz="66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50671" y="1700808"/>
            <a:ext cx="160152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3200" dirty="0" smtClean="0"/>
              <a:t>Vltava  : </a:t>
            </a:r>
            <a:endParaRPr lang="cs-CZ" sz="3200" dirty="0"/>
          </a:p>
        </p:txBody>
      </p:sp>
      <p:sp>
        <p:nvSpPr>
          <p:cNvPr id="4" name="AutoShape 2" descr="Samolepka na zeď Nota, samolepky na zeď | Walldecor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752200" y="1772816"/>
            <a:ext cx="54840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dirty="0" smtClean="0"/>
              <a:t>https://www.youtube.com/watch?v=Wwd51vB7Uow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2261822" y="2743661"/>
            <a:ext cx="52383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dirty="0" smtClean="0"/>
              <a:t>https://www.youtube.com/watch?v=8tVVYdV8n3I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59201" y="2598003"/>
            <a:ext cx="208823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3600" dirty="0" smtClean="0"/>
              <a:t>Pardubice</a:t>
            </a:r>
            <a:endParaRPr lang="cs-CZ" sz="3600" dirty="0"/>
          </a:p>
        </p:txBody>
      </p:sp>
      <p:pic>
        <p:nvPicPr>
          <p:cNvPr id="3076" name="Picture 4" descr="Photo / Video | RelaxBali 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330" y="3501008"/>
            <a:ext cx="4520951" cy="324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45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oubor:2004 Pardubicky kraj.PNG – Wikiped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895975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500904" y="4581128"/>
            <a:ext cx="30315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Pardubický kraj</a:t>
            </a:r>
          </a:p>
          <a:p>
            <a:r>
              <a:rPr lang="cs-CZ" sz="3600" dirty="0" smtClean="0"/>
              <a:t> má 4 okresy.</a:t>
            </a:r>
            <a:endParaRPr lang="cs-CZ" sz="3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59821" y="260648"/>
            <a:ext cx="2876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Pardubický kraj je</a:t>
            </a:r>
          </a:p>
          <a:p>
            <a:r>
              <a:rPr lang="cs-CZ" sz="2800" dirty="0" smtClean="0"/>
              <a:t> jedním ze </a:t>
            </a:r>
          </a:p>
          <a:p>
            <a:r>
              <a:rPr lang="cs-CZ" sz="2800" dirty="0" smtClean="0"/>
              <a:t>14 krajů ČR.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796136" y="2636912"/>
            <a:ext cx="30156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Je to pátý</a:t>
            </a:r>
          </a:p>
          <a:p>
            <a:r>
              <a:rPr lang="cs-CZ" sz="3600" dirty="0" smtClean="0"/>
              <a:t> nejmenší kraj .</a:t>
            </a:r>
            <a:endParaRPr lang="cs-CZ" sz="3600" dirty="0"/>
          </a:p>
        </p:txBody>
      </p:sp>
      <p:sp>
        <p:nvSpPr>
          <p:cNvPr id="7" name="AutoShape 6" descr="Levné ubytování Pardubický kraj, dovolená Pardubický kraj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94" y="3573016"/>
            <a:ext cx="482216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72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amolepka na auto - Panáček | SABLIO.cz - DesignExpress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48680"/>
            <a:ext cx="2793581" cy="2793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69406" y="1052736"/>
            <a:ext cx="46946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/>
              <a:t>V Pardubicích žije</a:t>
            </a:r>
          </a:p>
          <a:p>
            <a:r>
              <a:rPr lang="cs-CZ" sz="4000" dirty="0" smtClean="0"/>
              <a:t>91 755 obyvatel. </a:t>
            </a:r>
            <a:endParaRPr lang="cs-CZ" sz="4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01008"/>
            <a:ext cx="6944513" cy="288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42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4179" y="836712"/>
            <a:ext cx="482388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/>
              <a:t>Martin Netolický</a:t>
            </a:r>
          </a:p>
          <a:p>
            <a:r>
              <a:rPr lang="cs-CZ" sz="4400" dirty="0" smtClean="0"/>
              <a:t> je hejtman</a:t>
            </a:r>
          </a:p>
          <a:p>
            <a:r>
              <a:rPr lang="cs-CZ" sz="4400" dirty="0" smtClean="0"/>
              <a:t> Pardubického kraje.</a:t>
            </a:r>
            <a:endParaRPr lang="cs-CZ" sz="4400" dirty="0"/>
          </a:p>
        </p:txBody>
      </p:sp>
      <p:sp>
        <p:nvSpPr>
          <p:cNvPr id="3" name="AutoShape 2" descr="Seznam hejtmanů Pardubického kraje – Wikiped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8104" y="1596055"/>
            <a:ext cx="3024336" cy="456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31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375047"/>
            <a:ext cx="725256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5400" dirty="0" smtClean="0"/>
              <a:t>Voda v pardubickém kraji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42936" y="1764105"/>
            <a:ext cx="4421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Krajem protéká řeka </a:t>
            </a:r>
            <a:r>
              <a:rPr lang="cs-CZ" sz="3200" dirty="0">
                <a:solidFill>
                  <a:schemeClr val="accent1">
                    <a:lumMod val="75000"/>
                  </a:schemeClr>
                </a:solidFill>
              </a:rPr>
              <a:t>L</a:t>
            </a:r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abe</a:t>
            </a:r>
            <a:endParaRPr lang="cs-CZ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81975" y="2916233"/>
            <a:ext cx="4377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Pramení tu i řeka </a:t>
            </a:r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Morava</a:t>
            </a:r>
            <a:endParaRPr lang="cs-CZ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55576" y="2348880"/>
            <a:ext cx="6372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Nedaleko Svitav pramení řeka </a:t>
            </a:r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Svitava</a:t>
            </a:r>
            <a:endParaRPr lang="cs-CZ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81975" y="4572417"/>
            <a:ext cx="2830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Vodní nádrž </a:t>
            </a:r>
            <a:r>
              <a:rPr lang="cs-CZ" sz="3200" dirty="0" smtClean="0">
                <a:solidFill>
                  <a:schemeClr val="tx2">
                    <a:lumMod val="50000"/>
                  </a:schemeClr>
                </a:solidFill>
              </a:rPr>
              <a:t>Seč</a:t>
            </a:r>
            <a:endParaRPr lang="cs-CZ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AutoShape 2" descr="Slaná voda - namíchaná na 32ppt, (1 litr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482" y="3861048"/>
            <a:ext cx="3220139" cy="241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28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78530"/>
            <a:ext cx="76438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V Pardubicích se pořádá každý rok</a:t>
            </a:r>
          </a:p>
          <a:p>
            <a:r>
              <a:rPr lang="cs-CZ" sz="3600" dirty="0" smtClean="0"/>
              <a:t> druhou neděli v říjnu  velká Pardubická.</a:t>
            </a:r>
          </a:p>
          <a:p>
            <a:r>
              <a:rPr lang="cs-CZ" sz="3600" dirty="0" smtClean="0"/>
              <a:t> </a:t>
            </a:r>
            <a:endParaRPr lang="cs-CZ" sz="3600" dirty="0"/>
          </a:p>
        </p:txBody>
      </p:sp>
      <p:pic>
        <p:nvPicPr>
          <p:cNvPr id="11266" name="Picture 2" descr="Velká pardubická 2020: program, termín, vstupenky | iSport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4" y="2060848"/>
            <a:ext cx="6212210" cy="279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Velká pardubická 2020: program, termín, vstupenky | iSport.c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763" y="1686441"/>
            <a:ext cx="3000693" cy="198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331640" y="5373216"/>
            <a:ext cx="30426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V závodě soutěží </a:t>
            </a:r>
          </a:p>
          <a:p>
            <a:r>
              <a:rPr lang="cs-CZ" sz="3200" dirty="0" smtClean="0"/>
              <a:t> 15 až 20  koní</a:t>
            </a:r>
            <a:endParaRPr lang="cs-CZ" sz="3200" dirty="0"/>
          </a:p>
        </p:txBody>
      </p:sp>
      <p:sp>
        <p:nvSpPr>
          <p:cNvPr id="4" name="AutoShape 6" descr="Legendární dostihy. Čemu ve své historii musela čelit Velká pardubická? -  Pardubický dení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112529"/>
            <a:ext cx="3026931" cy="170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505414" y="3986661"/>
            <a:ext cx="22430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Je tam celkem</a:t>
            </a:r>
          </a:p>
          <a:p>
            <a:r>
              <a:rPr lang="cs-CZ" sz="2800" dirty="0" smtClean="0"/>
              <a:t> 31 překážek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76866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2682" y="980728"/>
            <a:ext cx="41453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/>
              <a:t>V Pardubicích je</a:t>
            </a:r>
          </a:p>
          <a:p>
            <a:r>
              <a:rPr lang="cs-CZ" sz="4000" dirty="0" smtClean="0"/>
              <a:t> nejslavnější </a:t>
            </a:r>
          </a:p>
          <a:p>
            <a:r>
              <a:rPr lang="cs-CZ" sz="4000" dirty="0" smtClean="0"/>
              <a:t> Pardubický perník.</a:t>
            </a:r>
            <a:endParaRPr lang="cs-CZ" sz="4000" dirty="0"/>
          </a:p>
        </p:txBody>
      </p:sp>
      <p:sp>
        <p:nvSpPr>
          <p:cNvPr id="3" name="AutoShape 2" descr="Tradiční pardubický perník švestkový | Goldfein s.r.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3824"/>
            <a:ext cx="3600961" cy="204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ARCHIV | Karlova Koruna Pardubický perník v akci platné do: 26.1.2012 |  AkcniCeny.c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3322" name="Picture 10" descr="Kudy z nudy - Vánoční trhy v Pardubicí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4069824" cy="269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775371" y="5351697"/>
            <a:ext cx="39016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Najdete ho na každém</a:t>
            </a:r>
          </a:p>
          <a:p>
            <a:r>
              <a:rPr lang="cs-CZ" sz="3200" dirty="0" smtClean="0"/>
              <a:t> trhu v Pardubicích</a:t>
            </a:r>
            <a:endParaRPr lang="cs-CZ" sz="3200" dirty="0"/>
          </a:p>
        </p:txBody>
      </p:sp>
      <p:pic>
        <p:nvPicPr>
          <p:cNvPr id="13324" name="Picture 12" descr="Kudy z nudy - Pardubický perník - nejznámější výroba perníku u ná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918" y="2330396"/>
            <a:ext cx="391723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94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236296" y="6021288"/>
            <a:ext cx="4571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716016" y="128826"/>
            <a:ext cx="431874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4000" dirty="0" smtClean="0"/>
              <a:t>Mezi památky patří </a:t>
            </a:r>
            <a:endParaRPr lang="cs-CZ" sz="4000" dirty="0"/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6300192" y="4365104"/>
            <a:ext cx="864096" cy="262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4338" name="Picture 2" descr="Kudy z nudy - Hrad Litice nad Orlicí - ocitnete se tu ve středověk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522" y="4680520"/>
            <a:ext cx="3222982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Kudy z nudy - Rekonstrukce hradu Kunětická hora vtiskne památce podobu dle  návrhu architekta Dušana Jurkovič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294185"/>
            <a:ext cx="3806776" cy="251919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Zámek Slatiňany | Blesk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8619"/>
            <a:ext cx="4503068" cy="238226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Přímá spojnice se šipkou 10"/>
          <p:cNvCxnSpPr/>
          <p:nvPr/>
        </p:nvCxnSpPr>
        <p:spPr>
          <a:xfrm>
            <a:off x="4572000" y="2204864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683568" y="3068960"/>
            <a:ext cx="339266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4000" dirty="0" smtClean="0"/>
              <a:t>Kunětická hora </a:t>
            </a:r>
            <a:endParaRPr lang="cs-CZ" sz="3600" dirty="0" smtClean="0"/>
          </a:p>
        </p:txBody>
      </p:sp>
      <p:sp>
        <p:nvSpPr>
          <p:cNvPr id="17" name="TextovéPole 16"/>
          <p:cNvSpPr txBox="1"/>
          <p:nvPr/>
        </p:nvSpPr>
        <p:spPr>
          <a:xfrm>
            <a:off x="4054063" y="3933056"/>
            <a:ext cx="2174121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3600" dirty="0" smtClean="0"/>
              <a:t>Hrad Litice</a:t>
            </a:r>
            <a:endParaRPr lang="cs-CZ" sz="36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220072" y="1857018"/>
            <a:ext cx="368492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4000" dirty="0" smtClean="0"/>
              <a:t>Zámek Slatiňany </a:t>
            </a:r>
            <a:endParaRPr lang="cs-CZ" sz="4000" dirty="0"/>
          </a:p>
        </p:txBody>
      </p:sp>
      <p:cxnSp>
        <p:nvCxnSpPr>
          <p:cNvPr id="29" name="Přímá spojnice se šipkou 28"/>
          <p:cNvCxnSpPr/>
          <p:nvPr/>
        </p:nvCxnSpPr>
        <p:spPr>
          <a:xfrm flipV="1">
            <a:off x="107504" y="3386609"/>
            <a:ext cx="504056" cy="8344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80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zámek Litomyšl - Památkový Kata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" y="44624"/>
            <a:ext cx="4597162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Zámecké divadlo v Litomyšli patří mezi evropské unikáty - Svitavský dení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77072"/>
            <a:ext cx="4856415" cy="272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478390" y="3861048"/>
            <a:ext cx="316875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/>
              <a:t>Je to jedno z </a:t>
            </a:r>
            <a:endParaRPr lang="cs-CZ" sz="4400" dirty="0" smtClean="0"/>
          </a:p>
          <a:p>
            <a:r>
              <a:rPr lang="cs-CZ" sz="4400" dirty="0" smtClean="0"/>
              <a:t>nejstarších</a:t>
            </a:r>
            <a:endParaRPr lang="cs-CZ" sz="4400" dirty="0" smtClean="0"/>
          </a:p>
          <a:p>
            <a:r>
              <a:rPr lang="cs-CZ" sz="4400" dirty="0" smtClean="0"/>
              <a:t> </a:t>
            </a:r>
            <a:r>
              <a:rPr lang="cs-CZ" sz="4400" dirty="0" smtClean="0"/>
              <a:t>divadel</a:t>
            </a:r>
            <a:r>
              <a:rPr lang="cs-CZ" sz="4400" dirty="0"/>
              <a:t>.</a:t>
            </a:r>
            <a:r>
              <a:rPr lang="cs-CZ" sz="4400" dirty="0" smtClean="0"/>
              <a:t> </a:t>
            </a:r>
            <a:endParaRPr lang="cs-CZ" sz="4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788024" y="746701"/>
            <a:ext cx="31731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Zámek byl </a:t>
            </a:r>
            <a:r>
              <a:rPr lang="cs-CZ" sz="2800" dirty="0" smtClean="0"/>
              <a:t>dokončen</a:t>
            </a:r>
            <a:endParaRPr lang="cs-CZ" sz="2800" dirty="0" smtClean="0"/>
          </a:p>
          <a:p>
            <a:r>
              <a:rPr lang="cs-CZ" sz="2800" dirty="0" smtClean="0"/>
              <a:t> roku 1573.</a:t>
            </a:r>
            <a:endParaRPr lang="cs-CZ" sz="28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788024" y="1703710"/>
            <a:ext cx="42053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Je to zámek </a:t>
            </a:r>
            <a:r>
              <a:rPr lang="cs-CZ" sz="3200" dirty="0"/>
              <a:t>s</a:t>
            </a:r>
            <a:r>
              <a:rPr lang="cs-CZ" sz="3200" dirty="0" smtClean="0"/>
              <a:t> obrovskou</a:t>
            </a:r>
          </a:p>
          <a:p>
            <a:r>
              <a:rPr lang="cs-CZ" sz="3200" dirty="0" smtClean="0"/>
              <a:t> zahradou.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047509" y="3212976"/>
            <a:ext cx="334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Divadlo Litomyšl </a:t>
            </a:r>
            <a:endParaRPr lang="cs-CZ" sz="36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595539" y="44624"/>
            <a:ext cx="307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Zámek Litomyšl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37282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65024</TotalTime>
  <Words>237</Words>
  <Application>Microsoft Office PowerPoint</Application>
  <PresentationFormat>Předvádění na obrazovce (4:3)</PresentationFormat>
  <Paragraphs>71</Paragraphs>
  <Slides>13</Slides>
  <Notes>1</Notes>
  <HiddenSlides>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Maminka</dc:creator>
  <cp:lastModifiedBy>Maminka</cp:lastModifiedBy>
  <cp:revision>56</cp:revision>
  <cp:lastPrinted>2021-09-06T16:06:28Z</cp:lastPrinted>
  <dcterms:created xsi:type="dcterms:W3CDTF">2021-09-06T14:20:11Z</dcterms:created>
  <dcterms:modified xsi:type="dcterms:W3CDTF">2021-11-02T17:59:43Z</dcterms:modified>
</cp:coreProperties>
</file>